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168" r:id="rId4"/>
  </p:sldMasterIdLst>
  <p:notesMasterIdLst>
    <p:notesMasterId r:id="rId13"/>
  </p:notesMasterIdLst>
  <p:handoutMasterIdLst>
    <p:handoutMasterId r:id="rId14"/>
  </p:handoutMasterIdLst>
  <p:sldIdLst>
    <p:sldId id="330" r:id="rId5"/>
    <p:sldId id="331" r:id="rId6"/>
    <p:sldId id="333" r:id="rId7"/>
    <p:sldId id="335" r:id="rId8"/>
    <p:sldId id="336" r:id="rId9"/>
    <p:sldId id="339" r:id="rId10"/>
    <p:sldId id="337" r:id="rId11"/>
    <p:sldId id="338"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5316" autoAdjust="0"/>
  </p:normalViewPr>
  <p:slideViewPr>
    <p:cSldViewPr snapToGrid="0">
      <p:cViewPr varScale="1">
        <p:scale>
          <a:sx n="124" d="100"/>
          <a:sy n="124" d="100"/>
        </p:scale>
        <p:origin x="342" y="10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5" d="100"/>
          <a:sy n="65" d="100"/>
        </p:scale>
        <p:origin x="3082" y="3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B4CB405-BC11-414E-B0F4-9E1C4642FE1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C71A09E4-E76E-43B1-9270-846FE19D3E2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A0A57E1-CEB3-4C96-B7C6-36B0FA3064E4}" type="datetimeFigureOut">
              <a:rPr lang="en-US" smtClean="0"/>
              <a:t>4/8/2026</a:t>
            </a:fld>
            <a:endParaRPr lang="en-US" dirty="0"/>
          </a:p>
        </p:txBody>
      </p:sp>
      <p:sp>
        <p:nvSpPr>
          <p:cNvPr id="4" name="Footer Placeholder 3">
            <a:extLst>
              <a:ext uri="{FF2B5EF4-FFF2-40B4-BE49-F238E27FC236}">
                <a16:creationId xmlns:a16="http://schemas.microsoft.com/office/drawing/2014/main" id="{44791962-6490-4685-B760-76A1628AD51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3697A7F-1461-4B81-83F2-8C494CFB80B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D0D51C3-EABD-4553-9DC0-81CFC2A7F30E}" type="slidenum">
              <a:rPr lang="en-US" smtClean="0"/>
              <a:t>‹#›</a:t>
            </a:fld>
            <a:endParaRPr lang="en-US" dirty="0"/>
          </a:p>
        </p:txBody>
      </p:sp>
    </p:spTree>
    <p:extLst>
      <p:ext uri="{BB962C8B-B14F-4D97-AF65-F5344CB8AC3E}">
        <p14:creationId xmlns:p14="http://schemas.microsoft.com/office/powerpoint/2010/main" val="39814613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F1BBD7-2276-4DDA-BFFE-26CAACEE5E98}" type="datetimeFigureOut">
              <a:rPr lang="en-US" smtClean="0"/>
              <a:t>4/8/2026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279F17-7BA4-49BC-BB37-7F646CF8D2F0}" type="slidenum">
              <a:rPr lang="en-US" smtClean="0"/>
              <a:t>‹#›</a:t>
            </a:fld>
            <a:endParaRPr lang="en-US" dirty="0"/>
          </a:p>
        </p:txBody>
      </p:sp>
    </p:spTree>
    <p:extLst>
      <p:ext uri="{BB962C8B-B14F-4D97-AF65-F5344CB8AC3E}">
        <p14:creationId xmlns:p14="http://schemas.microsoft.com/office/powerpoint/2010/main" val="4265740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tx1"/>
        </a:solidFill>
        <a:effectLst/>
      </p:bgPr>
    </p:bg>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DED748D9-6073-DA29-847A-6A6C39D6A69B}"/>
              </a:ext>
            </a:extLst>
          </p:cNvPr>
          <p:cNvPicPr>
            <a:picLocks noChangeAspect="1"/>
          </p:cNvPicPr>
          <p:nvPr userDrawn="1"/>
        </p:nvPicPr>
        <p:blipFill rotWithShape="1">
          <a:blip r:embed="rId2">
            <a:grayscl/>
            <a:alphaModFix amt="41000"/>
          </a:blip>
          <a:srcRect l="-223" t="45170" r="17078" b="17468"/>
          <a:stretch/>
        </p:blipFill>
        <p:spPr>
          <a:xfrm rot="10800000">
            <a:off x="-2" y="0"/>
            <a:ext cx="6300593" cy="2304790"/>
          </a:xfrm>
          <a:prstGeom prst="rect">
            <a:avLst/>
          </a:prstGeom>
        </p:spPr>
      </p:pic>
      <p:grpSp>
        <p:nvGrpSpPr>
          <p:cNvPr id="9" name="Group 8">
            <a:extLst>
              <a:ext uri="{FF2B5EF4-FFF2-40B4-BE49-F238E27FC236}">
                <a16:creationId xmlns:a16="http://schemas.microsoft.com/office/drawing/2014/main" id="{3522E8A7-C256-4D0D-38F5-744CC21A3F1B}"/>
              </a:ext>
            </a:extLst>
          </p:cNvPr>
          <p:cNvGrpSpPr/>
          <p:nvPr userDrawn="1"/>
        </p:nvGrpSpPr>
        <p:grpSpPr>
          <a:xfrm>
            <a:off x="11613628" y="319274"/>
            <a:ext cx="89941" cy="314793"/>
            <a:chOff x="5538866" y="1851285"/>
            <a:chExt cx="89941" cy="314793"/>
          </a:xfrm>
          <a:solidFill>
            <a:schemeClr val="bg1"/>
          </a:solidFill>
        </p:grpSpPr>
        <p:sp>
          <p:nvSpPr>
            <p:cNvPr id="10" name="Oval 9">
              <a:extLst>
                <a:ext uri="{FF2B5EF4-FFF2-40B4-BE49-F238E27FC236}">
                  <a16:creationId xmlns:a16="http://schemas.microsoft.com/office/drawing/2014/main" id="{7194A7E3-B379-7E79-0952-AF4C6A614000}"/>
                </a:ext>
              </a:extLst>
            </p:cNvPr>
            <p:cNvSpPr/>
            <p:nvPr userDrawn="1"/>
          </p:nvSpPr>
          <p:spPr>
            <a:xfrm>
              <a:off x="5538866" y="1851285"/>
              <a:ext cx="89941" cy="89941"/>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716CD3AC-CC76-8555-8E6F-C480301CF8B9}"/>
                </a:ext>
              </a:extLst>
            </p:cNvPr>
            <p:cNvSpPr/>
            <p:nvPr userDrawn="1"/>
          </p:nvSpPr>
          <p:spPr>
            <a:xfrm>
              <a:off x="5538866" y="2076137"/>
              <a:ext cx="89941" cy="89941"/>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itle 1">
            <a:extLst>
              <a:ext uri="{FF2B5EF4-FFF2-40B4-BE49-F238E27FC236}">
                <a16:creationId xmlns:a16="http://schemas.microsoft.com/office/drawing/2014/main" id="{C41695A2-5AD2-67EB-7D51-A56C0DCF1440}"/>
              </a:ext>
            </a:extLst>
          </p:cNvPr>
          <p:cNvSpPr>
            <a:spLocks noGrp="1"/>
          </p:cNvSpPr>
          <p:nvPr>
            <p:ph type="title" hasCustomPrompt="1"/>
          </p:nvPr>
        </p:nvSpPr>
        <p:spPr>
          <a:xfrm>
            <a:off x="1800772" y="1793289"/>
            <a:ext cx="3010925" cy="3373515"/>
          </a:xfrm>
        </p:spPr>
        <p:txBody>
          <a:bodyPr lIns="0" tIns="0" rIns="0" bIns="0" anchor="ctr"/>
          <a:lstStyle>
            <a:lvl1pPr algn="l">
              <a:lnSpc>
                <a:spcPct val="75000"/>
              </a:lnSpc>
              <a:defRPr sz="8000" b="0" i="0" cap="all" spc="-150" baseline="0">
                <a:solidFill>
                  <a:schemeClr val="bg1"/>
                </a:solidFill>
                <a:latin typeface="+mj-lt"/>
                <a:ea typeface="MS PMincho" panose="02020600040205080304" pitchFamily="18" charset="-128"/>
                <a:cs typeface="Mangal" panose="02040503050203030202" pitchFamily="18" charset="0"/>
              </a:defRPr>
            </a:lvl1pPr>
          </a:lstStyle>
          <a:p>
            <a:r>
              <a:rPr lang="en-US" dirty="0"/>
              <a:t>Add title</a:t>
            </a:r>
          </a:p>
        </p:txBody>
      </p:sp>
      <p:sp>
        <p:nvSpPr>
          <p:cNvPr id="29" name="Text Placeholder 20">
            <a:extLst>
              <a:ext uri="{FF2B5EF4-FFF2-40B4-BE49-F238E27FC236}">
                <a16:creationId xmlns:a16="http://schemas.microsoft.com/office/drawing/2014/main" id="{423228AD-A556-C433-B2EA-87D97B6FF63B}"/>
              </a:ext>
            </a:extLst>
          </p:cNvPr>
          <p:cNvSpPr>
            <a:spLocks noGrp="1"/>
          </p:cNvSpPr>
          <p:nvPr>
            <p:ph type="body" sz="quarter" idx="14" hasCustomPrompt="1"/>
          </p:nvPr>
        </p:nvSpPr>
        <p:spPr>
          <a:xfrm>
            <a:off x="5502975" y="3086826"/>
            <a:ext cx="5667049" cy="2079978"/>
          </a:xfrm>
        </p:spPr>
        <p:txBody>
          <a:bodyPr lIns="0" tIns="0" rIns="0" bIns="0"/>
          <a:lstStyle>
            <a:lvl1pPr marL="285750" indent="-285750">
              <a:buClr>
                <a:schemeClr val="bg1"/>
              </a:buClr>
              <a:buFont typeface="Courier New" panose="02070309020205020404" pitchFamily="49" charset="0"/>
              <a:buChar char="o"/>
              <a:defRPr sz="1400" b="0" i="0">
                <a:solidFill>
                  <a:schemeClr val="bg1"/>
                </a:solidFill>
                <a:latin typeface="+mn-lt"/>
                <a:cs typeface="Mangal" panose="02040503050203030202" pitchFamily="18" charset="0"/>
              </a:defRPr>
            </a:lvl1pPr>
            <a:lvl2pPr marL="742950" indent="-285750">
              <a:buClr>
                <a:schemeClr val="bg1"/>
              </a:buClr>
              <a:buFont typeface="Courier New" panose="02070309020205020404" pitchFamily="49" charset="0"/>
              <a:buChar char="o"/>
              <a:defRPr sz="1400" b="0" i="0">
                <a:solidFill>
                  <a:schemeClr val="bg1"/>
                </a:solidFill>
                <a:latin typeface="Mangal" panose="02040503050203030202" pitchFamily="18" charset="0"/>
                <a:cs typeface="Mangal" panose="02040503050203030202" pitchFamily="18" charset="0"/>
              </a:defRPr>
            </a:lvl2pPr>
            <a:lvl3pPr marL="1200150" indent="-285750">
              <a:buClr>
                <a:schemeClr val="bg1"/>
              </a:buClr>
              <a:buFont typeface="Courier New" panose="02070309020205020404" pitchFamily="49" charset="0"/>
              <a:buChar char="o"/>
              <a:defRPr sz="1400" b="0" i="0">
                <a:solidFill>
                  <a:schemeClr val="bg1"/>
                </a:solidFill>
                <a:latin typeface="Mangal" panose="02040503050203030202" pitchFamily="18" charset="0"/>
                <a:cs typeface="Mangal" panose="02040503050203030202" pitchFamily="18" charset="0"/>
              </a:defRPr>
            </a:lvl3pPr>
            <a:lvl4pPr marL="1543050" indent="-171450">
              <a:buClr>
                <a:schemeClr val="bg1"/>
              </a:buClr>
              <a:buFont typeface="Courier New" panose="02070309020205020404" pitchFamily="49" charset="0"/>
              <a:buChar char="o"/>
              <a:defRPr sz="1400" b="0" i="0">
                <a:solidFill>
                  <a:schemeClr val="bg1"/>
                </a:solidFill>
                <a:latin typeface="Mangal" panose="02040503050203030202" pitchFamily="18" charset="0"/>
                <a:cs typeface="Mangal" panose="02040503050203030202" pitchFamily="18" charset="0"/>
              </a:defRPr>
            </a:lvl4pPr>
            <a:lvl5pPr marL="2000250" indent="-171450">
              <a:buClr>
                <a:schemeClr val="bg1"/>
              </a:buClr>
              <a:buFont typeface="Courier New" panose="02070309020205020404" pitchFamily="49" charset="0"/>
              <a:buChar char="o"/>
              <a:defRPr sz="1400" b="0" i="0">
                <a:solidFill>
                  <a:schemeClr val="bg1"/>
                </a:solidFill>
                <a:latin typeface="Mangal" panose="02040503050203030202" pitchFamily="18" charset="0"/>
                <a:cs typeface="Mangal" panose="02040503050203030202" pitchFamily="18" charset="0"/>
              </a:defRPr>
            </a:lvl5pPr>
          </a:lstStyle>
          <a:p>
            <a:pPr lvl="0"/>
            <a:r>
              <a:rPr lang="en-US" dirty="0"/>
              <a:t>Click to add text</a:t>
            </a:r>
          </a:p>
        </p:txBody>
      </p:sp>
      <p:pic>
        <p:nvPicPr>
          <p:cNvPr id="3" name="Picture 2">
            <a:extLst>
              <a:ext uri="{FF2B5EF4-FFF2-40B4-BE49-F238E27FC236}">
                <a16:creationId xmlns:a16="http://schemas.microsoft.com/office/drawing/2014/main" id="{77547038-27D1-FF6B-7831-F79C0B103590}"/>
              </a:ext>
            </a:extLst>
          </p:cNvPr>
          <p:cNvPicPr>
            <a:picLocks noChangeAspect="1"/>
          </p:cNvPicPr>
          <p:nvPr userDrawn="1"/>
        </p:nvPicPr>
        <p:blipFill rotWithShape="1">
          <a:blip r:embed="rId2">
            <a:grayscl/>
            <a:alphaModFix amt="41000"/>
          </a:blip>
          <a:srcRect l="-222" t="45170" r="19778" b="17468"/>
          <a:stretch/>
        </p:blipFill>
        <p:spPr>
          <a:xfrm>
            <a:off x="6096001" y="4549953"/>
            <a:ext cx="6096000" cy="2304790"/>
          </a:xfrm>
          <a:prstGeom prst="rect">
            <a:avLst/>
          </a:prstGeom>
        </p:spPr>
      </p:pic>
      <p:grpSp>
        <p:nvGrpSpPr>
          <p:cNvPr id="2" name="Group 1">
            <a:extLst>
              <a:ext uri="{FF2B5EF4-FFF2-40B4-BE49-F238E27FC236}">
                <a16:creationId xmlns:a16="http://schemas.microsoft.com/office/drawing/2014/main" id="{74392963-F9C3-8CCC-D239-15D7A4074039}"/>
              </a:ext>
            </a:extLst>
          </p:cNvPr>
          <p:cNvGrpSpPr/>
          <p:nvPr userDrawn="1"/>
        </p:nvGrpSpPr>
        <p:grpSpPr>
          <a:xfrm>
            <a:off x="530436" y="6223933"/>
            <a:ext cx="89941" cy="314793"/>
            <a:chOff x="5538866" y="1851285"/>
            <a:chExt cx="89941" cy="314793"/>
          </a:xfrm>
          <a:noFill/>
        </p:grpSpPr>
        <p:sp>
          <p:nvSpPr>
            <p:cNvPr id="4" name="Oval 3">
              <a:extLst>
                <a:ext uri="{FF2B5EF4-FFF2-40B4-BE49-F238E27FC236}">
                  <a16:creationId xmlns:a16="http://schemas.microsoft.com/office/drawing/2014/main" id="{E602030E-DB17-B78E-57D1-2DE77370C0AF}"/>
                </a:ext>
              </a:extLst>
            </p:cNvPr>
            <p:cNvSpPr/>
            <p:nvPr userDrawn="1"/>
          </p:nvSpPr>
          <p:spPr>
            <a:xfrm>
              <a:off x="5538866" y="1851285"/>
              <a:ext cx="89941" cy="89941"/>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F78C2D1A-F468-13E2-E0B2-A616C5D32D07}"/>
                </a:ext>
              </a:extLst>
            </p:cNvPr>
            <p:cNvSpPr/>
            <p:nvPr userDrawn="1"/>
          </p:nvSpPr>
          <p:spPr>
            <a:xfrm>
              <a:off x="5538866" y="2076137"/>
              <a:ext cx="89941" cy="89941"/>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Text Placeholder 11">
            <a:extLst>
              <a:ext uri="{FF2B5EF4-FFF2-40B4-BE49-F238E27FC236}">
                <a16:creationId xmlns:a16="http://schemas.microsoft.com/office/drawing/2014/main" id="{FA6D1E3C-605D-AD1A-9356-148E871C2DE0}"/>
              </a:ext>
            </a:extLst>
          </p:cNvPr>
          <p:cNvSpPr>
            <a:spLocks noGrp="1"/>
          </p:cNvSpPr>
          <p:nvPr>
            <p:ph type="body" sz="quarter" idx="15" hasCustomPrompt="1"/>
          </p:nvPr>
        </p:nvSpPr>
        <p:spPr>
          <a:xfrm>
            <a:off x="5502976" y="1793289"/>
            <a:ext cx="5658458" cy="1127125"/>
          </a:xfrm>
        </p:spPr>
        <p:txBody>
          <a:bodyPr lIns="0" tIns="0" rIns="0" bIns="0"/>
          <a:lstStyle>
            <a:lvl1pPr marL="0" indent="0">
              <a:buNone/>
              <a:defRPr sz="1400" cap="all" baseline="0">
                <a:solidFill>
                  <a:schemeClr val="bg1"/>
                </a:solidFill>
              </a:defRPr>
            </a:lvl1pPr>
            <a:lvl2pPr marL="457200" indent="0">
              <a:buNone/>
              <a:defRPr cap="all" baseline="0">
                <a:solidFill>
                  <a:schemeClr val="bg1"/>
                </a:solidFill>
              </a:defRPr>
            </a:lvl2pPr>
            <a:lvl3pPr marL="914400" indent="0">
              <a:buNone/>
              <a:defRPr cap="all" baseline="0">
                <a:solidFill>
                  <a:schemeClr val="bg1"/>
                </a:solidFill>
              </a:defRPr>
            </a:lvl3pPr>
            <a:lvl4pPr marL="1371600" indent="0">
              <a:buNone/>
              <a:defRPr cap="all" baseline="0">
                <a:solidFill>
                  <a:schemeClr val="bg1"/>
                </a:solidFill>
              </a:defRPr>
            </a:lvl4pPr>
            <a:lvl5pPr marL="1828800" indent="0">
              <a:buNone/>
              <a:defRPr cap="all" baseline="0">
                <a:solidFill>
                  <a:schemeClr val="bg1"/>
                </a:solidFill>
              </a:defRPr>
            </a:lvl5pPr>
          </a:lstStyle>
          <a:p>
            <a:pPr lvl="0"/>
            <a:r>
              <a:rPr lang="en-US" dirty="0"/>
              <a:t>Click to add text</a:t>
            </a:r>
          </a:p>
        </p:txBody>
      </p:sp>
    </p:spTree>
    <p:extLst>
      <p:ext uri="{BB962C8B-B14F-4D97-AF65-F5344CB8AC3E}">
        <p14:creationId xmlns:p14="http://schemas.microsoft.com/office/powerpoint/2010/main" val="2845572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mparison with Subtitle">
    <p:bg>
      <p:bgPr>
        <a:solidFill>
          <a:schemeClr val="tx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C91152F-5BDA-D61B-1CCF-A86EFB6F5540}"/>
              </a:ext>
            </a:extLst>
          </p:cNvPr>
          <p:cNvSpPr>
            <a:spLocks noGrp="1"/>
          </p:cNvSpPr>
          <p:nvPr>
            <p:ph type="title" hasCustomPrompt="1"/>
          </p:nvPr>
        </p:nvSpPr>
        <p:spPr>
          <a:xfrm>
            <a:off x="1082032" y="608075"/>
            <a:ext cx="10061455" cy="644653"/>
          </a:xfrm>
        </p:spPr>
        <p:txBody>
          <a:bodyPr lIns="0" tIns="0" rIns="0" bIns="0" anchor="ctr"/>
          <a:lstStyle>
            <a:lvl1pPr algn="l">
              <a:lnSpc>
                <a:spcPct val="75000"/>
              </a:lnSpc>
              <a:defRPr sz="4800" b="0" i="0" cap="all" spc="-150" baseline="0">
                <a:solidFill>
                  <a:schemeClr val="bg1"/>
                </a:solidFill>
                <a:latin typeface="+mj-lt"/>
                <a:ea typeface="MS PMincho" panose="02020600040205080304" pitchFamily="18" charset="-128"/>
                <a:cs typeface="Mangal" panose="02040503050203030202" pitchFamily="18" charset="0"/>
              </a:defRPr>
            </a:lvl1pPr>
          </a:lstStyle>
          <a:p>
            <a:r>
              <a:rPr lang="en-US" dirty="0"/>
              <a:t>Add title</a:t>
            </a:r>
          </a:p>
        </p:txBody>
      </p:sp>
      <p:sp>
        <p:nvSpPr>
          <p:cNvPr id="14" name="Footer Placeholder 3">
            <a:extLst>
              <a:ext uri="{FF2B5EF4-FFF2-40B4-BE49-F238E27FC236}">
                <a16:creationId xmlns:a16="http://schemas.microsoft.com/office/drawing/2014/main" id="{3A4E705D-525A-81AA-338A-E8C4405FA80B}"/>
              </a:ext>
            </a:extLst>
          </p:cNvPr>
          <p:cNvSpPr>
            <a:spLocks noGrp="1"/>
          </p:cNvSpPr>
          <p:nvPr>
            <p:ph type="ftr" sz="quarter" idx="11"/>
          </p:nvPr>
        </p:nvSpPr>
        <p:spPr>
          <a:xfrm rot="16200000">
            <a:off x="-2009849" y="3308393"/>
            <a:ext cx="5170509" cy="333752"/>
          </a:xfrm>
        </p:spPr>
        <p:txBody>
          <a:bodyPr/>
          <a:lstStyle>
            <a:lvl1pPr algn="ctr">
              <a:defRPr cap="all" baseline="0">
                <a:solidFill>
                  <a:schemeClr val="bg1"/>
                </a:solidFill>
                <a:latin typeface="+mn-lt"/>
                <a:ea typeface="Dotum" panose="020B0600000101010101" pitchFamily="34" charset="-127"/>
                <a:cs typeface="Mangal" panose="02040503050203030202" pitchFamily="18" charset="0"/>
              </a:defRPr>
            </a:lvl1pPr>
          </a:lstStyle>
          <a:p>
            <a:r>
              <a:rPr lang="en-US" dirty="0"/>
              <a:t>Click to add Footer</a:t>
            </a:r>
          </a:p>
        </p:txBody>
      </p:sp>
      <p:sp>
        <p:nvSpPr>
          <p:cNvPr id="20" name="Text Placeholder 19">
            <a:extLst>
              <a:ext uri="{FF2B5EF4-FFF2-40B4-BE49-F238E27FC236}">
                <a16:creationId xmlns:a16="http://schemas.microsoft.com/office/drawing/2014/main" id="{827C4070-4CFF-FDA7-C0F7-167D09EE7929}"/>
              </a:ext>
            </a:extLst>
          </p:cNvPr>
          <p:cNvSpPr>
            <a:spLocks noGrp="1"/>
          </p:cNvSpPr>
          <p:nvPr>
            <p:ph type="body" sz="quarter" idx="23" hasCustomPrompt="1"/>
          </p:nvPr>
        </p:nvSpPr>
        <p:spPr>
          <a:xfrm>
            <a:off x="1073710" y="1288398"/>
            <a:ext cx="10071100" cy="466725"/>
          </a:xfrm>
        </p:spPr>
        <p:txBody>
          <a:bodyPr lIns="0" rIns="0"/>
          <a:lstStyle>
            <a:lvl1pPr marL="0" indent="0">
              <a:buNone/>
              <a:defRPr sz="1400" cap="all" baseline="0">
                <a:solidFill>
                  <a:schemeClr val="bg1"/>
                </a:solidFill>
              </a:defRPr>
            </a:lvl1pPr>
            <a:lvl2pPr marL="457200" indent="0">
              <a:buNone/>
              <a:defRPr sz="1400" cap="all" baseline="0">
                <a:solidFill>
                  <a:schemeClr val="bg1"/>
                </a:solidFill>
              </a:defRPr>
            </a:lvl2pPr>
            <a:lvl3pPr marL="914400" indent="0">
              <a:buNone/>
              <a:defRPr sz="1400" cap="all" baseline="0">
                <a:solidFill>
                  <a:schemeClr val="bg1"/>
                </a:solidFill>
              </a:defRPr>
            </a:lvl3pPr>
            <a:lvl4pPr marL="1371600" indent="0">
              <a:buNone/>
              <a:defRPr sz="1400" cap="all" baseline="0">
                <a:solidFill>
                  <a:schemeClr val="bg1"/>
                </a:solidFill>
              </a:defRPr>
            </a:lvl4pPr>
            <a:lvl5pPr marL="1828800" indent="0">
              <a:buNone/>
              <a:defRPr sz="1400" cap="all" baseline="0">
                <a:solidFill>
                  <a:schemeClr val="bg1"/>
                </a:solidFill>
              </a:defRPr>
            </a:lvl5pPr>
          </a:lstStyle>
          <a:p>
            <a:pPr lvl="0"/>
            <a:r>
              <a:rPr lang="en-US" dirty="0"/>
              <a:t>Click to add subtitle</a:t>
            </a:r>
          </a:p>
        </p:txBody>
      </p:sp>
      <p:grpSp>
        <p:nvGrpSpPr>
          <p:cNvPr id="9" name="Group 8">
            <a:extLst>
              <a:ext uri="{FF2B5EF4-FFF2-40B4-BE49-F238E27FC236}">
                <a16:creationId xmlns:a16="http://schemas.microsoft.com/office/drawing/2014/main" id="{3522E8A7-C256-4D0D-38F5-744CC21A3F1B}"/>
              </a:ext>
              <a:ext uri="{C183D7F6-B498-43B3-948B-1728B52AA6E4}">
                <adec:decorative xmlns:adec="http://schemas.microsoft.com/office/drawing/2017/decorative" val="1"/>
              </a:ext>
            </a:extLst>
          </p:cNvPr>
          <p:cNvGrpSpPr/>
          <p:nvPr userDrawn="1"/>
        </p:nvGrpSpPr>
        <p:grpSpPr>
          <a:xfrm>
            <a:off x="11613628" y="335197"/>
            <a:ext cx="89941" cy="314793"/>
            <a:chOff x="5538866" y="1851285"/>
            <a:chExt cx="89941" cy="314793"/>
          </a:xfrm>
          <a:solidFill>
            <a:schemeClr val="bg1"/>
          </a:solidFill>
        </p:grpSpPr>
        <p:sp>
          <p:nvSpPr>
            <p:cNvPr id="10" name="Oval 9">
              <a:extLst>
                <a:ext uri="{FF2B5EF4-FFF2-40B4-BE49-F238E27FC236}">
                  <a16:creationId xmlns:a16="http://schemas.microsoft.com/office/drawing/2014/main" id="{7194A7E3-B379-7E79-0952-AF4C6A614000}"/>
                </a:ext>
              </a:extLst>
            </p:cNvPr>
            <p:cNvSpPr/>
            <p:nvPr userDrawn="1"/>
          </p:nvSpPr>
          <p:spPr>
            <a:xfrm>
              <a:off x="5538866" y="1851285"/>
              <a:ext cx="89941" cy="89941"/>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716CD3AC-CC76-8555-8E6F-C480301CF8B9}"/>
                </a:ext>
              </a:extLst>
            </p:cNvPr>
            <p:cNvSpPr/>
            <p:nvPr userDrawn="1"/>
          </p:nvSpPr>
          <p:spPr>
            <a:xfrm>
              <a:off x="5538866" y="2076137"/>
              <a:ext cx="89941" cy="89941"/>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12" name="Straight Connector 11">
            <a:extLst>
              <a:ext uri="{FF2B5EF4-FFF2-40B4-BE49-F238E27FC236}">
                <a16:creationId xmlns:a16="http://schemas.microsoft.com/office/drawing/2014/main" id="{C24A05F7-5B34-541E-2738-B83DA06E5C30}"/>
              </a:ext>
              <a:ext uri="{C183D7F6-B498-43B3-948B-1728B52AA6E4}">
                <adec:decorative xmlns:adec="http://schemas.microsoft.com/office/drawing/2017/decorative" val="1"/>
              </a:ext>
            </a:extLst>
          </p:cNvPr>
          <p:cNvCxnSpPr>
            <a:cxnSpLocks/>
          </p:cNvCxnSpPr>
          <p:nvPr userDrawn="1"/>
        </p:nvCxnSpPr>
        <p:spPr>
          <a:xfrm>
            <a:off x="11658599" y="890016"/>
            <a:ext cx="0" cy="517050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49BB1C6E-F2CD-1DED-4142-D5222335150C}"/>
              </a:ext>
              <a:ext uri="{C183D7F6-B498-43B3-948B-1728B52AA6E4}">
                <adec:decorative xmlns:adec="http://schemas.microsoft.com/office/drawing/2017/decorative" val="1"/>
              </a:ext>
            </a:extLst>
          </p:cNvPr>
          <p:cNvGrpSpPr/>
          <p:nvPr userDrawn="1"/>
        </p:nvGrpSpPr>
        <p:grpSpPr>
          <a:xfrm>
            <a:off x="530436" y="6223933"/>
            <a:ext cx="89941" cy="314793"/>
            <a:chOff x="5538866" y="1851285"/>
            <a:chExt cx="89941" cy="314793"/>
          </a:xfrm>
          <a:noFill/>
        </p:grpSpPr>
        <p:sp>
          <p:nvSpPr>
            <p:cNvPr id="26" name="Oval 25">
              <a:extLst>
                <a:ext uri="{FF2B5EF4-FFF2-40B4-BE49-F238E27FC236}">
                  <a16:creationId xmlns:a16="http://schemas.microsoft.com/office/drawing/2014/main" id="{DC2674DE-70B7-1DB1-C9EA-ECDEDE00980F}"/>
                </a:ext>
              </a:extLst>
            </p:cNvPr>
            <p:cNvSpPr/>
            <p:nvPr userDrawn="1"/>
          </p:nvSpPr>
          <p:spPr>
            <a:xfrm>
              <a:off x="5538866" y="1851285"/>
              <a:ext cx="89941" cy="89941"/>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37F3A17F-5078-CA09-1C2A-A278DF540EB2}"/>
                </a:ext>
              </a:extLst>
            </p:cNvPr>
            <p:cNvSpPr/>
            <p:nvPr userDrawn="1"/>
          </p:nvSpPr>
          <p:spPr>
            <a:xfrm>
              <a:off x="5538866" y="2076137"/>
              <a:ext cx="89941" cy="89941"/>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Picture Placeholder 11" descr="picture placeholder">
            <a:extLst>
              <a:ext uri="{FF2B5EF4-FFF2-40B4-BE49-F238E27FC236}">
                <a16:creationId xmlns:a16="http://schemas.microsoft.com/office/drawing/2014/main" id="{C74EC289-9E3B-2A85-FFCE-107B0E3B585D}"/>
              </a:ext>
            </a:extLst>
          </p:cNvPr>
          <p:cNvSpPr>
            <a:spLocks noGrp="1"/>
          </p:cNvSpPr>
          <p:nvPr>
            <p:ph type="pic" sz="quarter" idx="16"/>
          </p:nvPr>
        </p:nvSpPr>
        <p:spPr>
          <a:xfrm>
            <a:off x="1100853" y="1954306"/>
            <a:ext cx="2939694" cy="2754854"/>
          </a:xfrm>
        </p:spPr>
        <p:txBody>
          <a:bodyPr/>
          <a:lstStyle>
            <a:lvl1pPr marL="0" indent="0" algn="ctr">
              <a:buNone/>
              <a:defRPr sz="1400">
                <a:solidFill>
                  <a:schemeClr val="bg1"/>
                </a:solidFill>
                <a:latin typeface="+mn-lt"/>
                <a:ea typeface="Dotum" panose="020B0600000101010101" pitchFamily="34" charset="-127"/>
              </a:defRPr>
            </a:lvl1pPr>
          </a:lstStyle>
          <a:p>
            <a:r>
              <a:rPr lang="en-US"/>
              <a:t>Click icon to add picture</a:t>
            </a:r>
            <a:endParaRPr lang="en-US" dirty="0"/>
          </a:p>
        </p:txBody>
      </p:sp>
      <p:sp>
        <p:nvSpPr>
          <p:cNvPr id="17" name="Text Placeholder 20">
            <a:extLst>
              <a:ext uri="{FF2B5EF4-FFF2-40B4-BE49-F238E27FC236}">
                <a16:creationId xmlns:a16="http://schemas.microsoft.com/office/drawing/2014/main" id="{BABDA1A4-3206-A325-2576-C4DB8737BB3A}"/>
              </a:ext>
            </a:extLst>
          </p:cNvPr>
          <p:cNvSpPr>
            <a:spLocks noGrp="1"/>
          </p:cNvSpPr>
          <p:nvPr>
            <p:ph type="body" sz="quarter" idx="14" hasCustomPrompt="1"/>
          </p:nvPr>
        </p:nvSpPr>
        <p:spPr>
          <a:xfrm>
            <a:off x="1092783" y="5138927"/>
            <a:ext cx="2939689" cy="921596"/>
          </a:xfrm>
        </p:spPr>
        <p:txBody>
          <a:bodyPr lIns="0" tIns="0" rIns="0" bIns="0"/>
          <a:lstStyle>
            <a:lvl1pPr marL="0" indent="0">
              <a:buClr>
                <a:schemeClr val="bg1"/>
              </a:buClr>
              <a:buFont typeface="Courier New" panose="02070309020205020404" pitchFamily="49" charset="0"/>
              <a:buNone/>
              <a:defRPr sz="1400" b="0" i="0">
                <a:solidFill>
                  <a:schemeClr val="bg1"/>
                </a:solidFill>
                <a:latin typeface="+mn-lt"/>
                <a:cs typeface="Mangal" panose="02040503050203030202" pitchFamily="18" charset="0"/>
              </a:defRPr>
            </a:lvl1pPr>
            <a:lvl2pPr marL="457200" indent="0">
              <a:buClr>
                <a:schemeClr val="bg1"/>
              </a:buClr>
              <a:buFont typeface="Courier New" panose="02070309020205020404" pitchFamily="49" charset="0"/>
              <a:buNone/>
              <a:defRPr sz="1400" b="0" i="0">
                <a:solidFill>
                  <a:schemeClr val="bg1"/>
                </a:solidFill>
                <a:latin typeface="+mn-lt"/>
                <a:cs typeface="Mangal" panose="02040503050203030202" pitchFamily="18" charset="0"/>
              </a:defRPr>
            </a:lvl2pPr>
            <a:lvl3pPr marL="914400" indent="0">
              <a:buClr>
                <a:schemeClr val="bg1"/>
              </a:buClr>
              <a:buFont typeface="Courier New" panose="02070309020205020404" pitchFamily="49" charset="0"/>
              <a:buNone/>
              <a:defRPr sz="1400" b="0" i="0">
                <a:solidFill>
                  <a:schemeClr val="bg1"/>
                </a:solidFill>
                <a:latin typeface="+mn-lt"/>
                <a:cs typeface="Mangal" panose="02040503050203030202" pitchFamily="18" charset="0"/>
              </a:defRPr>
            </a:lvl3pPr>
            <a:lvl4pPr marL="1371600" indent="0">
              <a:buClr>
                <a:schemeClr val="bg1"/>
              </a:buClr>
              <a:buFont typeface="Courier New" panose="02070309020205020404" pitchFamily="49" charset="0"/>
              <a:buNone/>
              <a:defRPr sz="1400" b="0" i="0">
                <a:solidFill>
                  <a:schemeClr val="bg1"/>
                </a:solidFill>
                <a:latin typeface="+mn-lt"/>
                <a:cs typeface="Mangal" panose="02040503050203030202" pitchFamily="18" charset="0"/>
              </a:defRPr>
            </a:lvl4pPr>
            <a:lvl5pPr marL="1828800" indent="0">
              <a:buClr>
                <a:schemeClr val="bg1"/>
              </a:buClr>
              <a:buFont typeface="Courier New" panose="02070309020205020404" pitchFamily="49" charset="0"/>
              <a:buNone/>
              <a:defRPr sz="1400" b="0" i="0">
                <a:solidFill>
                  <a:schemeClr val="bg1"/>
                </a:solidFill>
                <a:latin typeface="+mn-lt"/>
                <a:cs typeface="Mangal" panose="02040503050203030202" pitchFamily="18" charset="0"/>
              </a:defRPr>
            </a:lvl5pPr>
          </a:lstStyle>
          <a:p>
            <a:pPr lvl="0"/>
            <a:r>
              <a:rPr lang="en-US" dirty="0"/>
              <a:t>Click to add text</a:t>
            </a:r>
          </a:p>
        </p:txBody>
      </p:sp>
      <p:sp>
        <p:nvSpPr>
          <p:cNvPr id="16" name="Picture Placeholder 11" descr="picture placeholder">
            <a:extLst>
              <a:ext uri="{FF2B5EF4-FFF2-40B4-BE49-F238E27FC236}">
                <a16:creationId xmlns:a16="http://schemas.microsoft.com/office/drawing/2014/main" id="{6056702D-014D-8146-A1CF-42D52C1D1B08}"/>
              </a:ext>
            </a:extLst>
          </p:cNvPr>
          <p:cNvSpPr>
            <a:spLocks noGrp="1"/>
          </p:cNvSpPr>
          <p:nvPr>
            <p:ph type="pic" sz="quarter" idx="21"/>
          </p:nvPr>
        </p:nvSpPr>
        <p:spPr>
          <a:xfrm>
            <a:off x="4642912" y="1954306"/>
            <a:ext cx="2939694" cy="2754854"/>
          </a:xfrm>
        </p:spPr>
        <p:txBody>
          <a:bodyPr/>
          <a:lstStyle>
            <a:lvl1pPr marL="0" indent="0" algn="ctr">
              <a:buNone/>
              <a:defRPr sz="1400">
                <a:solidFill>
                  <a:schemeClr val="bg1"/>
                </a:solidFill>
                <a:latin typeface="+mn-lt"/>
                <a:ea typeface="Dotum" panose="020B0600000101010101" pitchFamily="34" charset="-127"/>
              </a:defRPr>
            </a:lvl1pPr>
          </a:lstStyle>
          <a:p>
            <a:r>
              <a:rPr lang="en-US"/>
              <a:t>Click icon to add picture</a:t>
            </a:r>
            <a:endParaRPr lang="en-US" dirty="0"/>
          </a:p>
        </p:txBody>
      </p:sp>
      <p:sp>
        <p:nvSpPr>
          <p:cNvPr id="6" name="Text Placeholder 20">
            <a:extLst>
              <a:ext uri="{FF2B5EF4-FFF2-40B4-BE49-F238E27FC236}">
                <a16:creationId xmlns:a16="http://schemas.microsoft.com/office/drawing/2014/main" id="{ED97174A-CD7A-C701-0CE9-02D5F895EF90}"/>
              </a:ext>
            </a:extLst>
          </p:cNvPr>
          <p:cNvSpPr>
            <a:spLocks noGrp="1"/>
          </p:cNvSpPr>
          <p:nvPr>
            <p:ph type="body" sz="quarter" idx="18" hasCustomPrompt="1"/>
          </p:nvPr>
        </p:nvSpPr>
        <p:spPr>
          <a:xfrm>
            <a:off x="4642917" y="5138927"/>
            <a:ext cx="2939689" cy="921596"/>
          </a:xfrm>
        </p:spPr>
        <p:txBody>
          <a:bodyPr lIns="0" tIns="0" rIns="0" bIns="0"/>
          <a:lstStyle>
            <a:lvl1pPr marL="0" indent="0">
              <a:buClr>
                <a:schemeClr val="bg1"/>
              </a:buClr>
              <a:buFont typeface="Courier New" panose="02070309020205020404" pitchFamily="49" charset="0"/>
              <a:buNone/>
              <a:defRPr sz="1400" b="0" i="0">
                <a:solidFill>
                  <a:schemeClr val="bg1"/>
                </a:solidFill>
                <a:latin typeface="+mn-lt"/>
                <a:cs typeface="Mangal" panose="02040503050203030202" pitchFamily="18" charset="0"/>
              </a:defRPr>
            </a:lvl1pPr>
            <a:lvl2pPr marL="457200" indent="0">
              <a:buClr>
                <a:schemeClr val="bg1"/>
              </a:buClr>
              <a:buFont typeface="Courier New" panose="02070309020205020404" pitchFamily="49" charset="0"/>
              <a:buNone/>
              <a:defRPr sz="1400" b="0" i="0">
                <a:solidFill>
                  <a:schemeClr val="bg1"/>
                </a:solidFill>
                <a:latin typeface="+mn-lt"/>
                <a:cs typeface="Mangal" panose="02040503050203030202" pitchFamily="18" charset="0"/>
              </a:defRPr>
            </a:lvl2pPr>
            <a:lvl3pPr marL="914400" indent="0">
              <a:buClr>
                <a:schemeClr val="bg1"/>
              </a:buClr>
              <a:buFont typeface="Courier New" panose="02070309020205020404" pitchFamily="49" charset="0"/>
              <a:buNone/>
              <a:defRPr sz="1400" b="0" i="0">
                <a:solidFill>
                  <a:schemeClr val="bg1"/>
                </a:solidFill>
                <a:latin typeface="+mn-lt"/>
                <a:cs typeface="Mangal" panose="02040503050203030202" pitchFamily="18" charset="0"/>
              </a:defRPr>
            </a:lvl3pPr>
            <a:lvl4pPr marL="1371600" indent="0">
              <a:buClr>
                <a:schemeClr val="bg1"/>
              </a:buClr>
              <a:buFont typeface="Courier New" panose="02070309020205020404" pitchFamily="49" charset="0"/>
              <a:buNone/>
              <a:defRPr sz="1400" b="0" i="0">
                <a:solidFill>
                  <a:schemeClr val="bg1"/>
                </a:solidFill>
                <a:latin typeface="+mn-lt"/>
                <a:cs typeface="Mangal" panose="02040503050203030202" pitchFamily="18" charset="0"/>
              </a:defRPr>
            </a:lvl4pPr>
            <a:lvl5pPr marL="1828800" indent="0">
              <a:buClr>
                <a:schemeClr val="bg1"/>
              </a:buClr>
              <a:buFont typeface="Courier New" panose="02070309020205020404" pitchFamily="49" charset="0"/>
              <a:buNone/>
              <a:defRPr sz="1400" b="0" i="0">
                <a:solidFill>
                  <a:schemeClr val="bg1"/>
                </a:solidFill>
                <a:latin typeface="+mn-lt"/>
                <a:cs typeface="Mangal" panose="02040503050203030202" pitchFamily="18" charset="0"/>
              </a:defRPr>
            </a:lvl5pPr>
          </a:lstStyle>
          <a:p>
            <a:pPr lvl="0"/>
            <a:r>
              <a:rPr lang="en-US" dirty="0"/>
              <a:t>Click to add text</a:t>
            </a:r>
          </a:p>
        </p:txBody>
      </p:sp>
      <p:sp>
        <p:nvSpPr>
          <p:cNvPr id="18" name="Picture Placeholder 11" descr="picture placeholder">
            <a:extLst>
              <a:ext uri="{FF2B5EF4-FFF2-40B4-BE49-F238E27FC236}">
                <a16:creationId xmlns:a16="http://schemas.microsoft.com/office/drawing/2014/main" id="{1AE62733-AF33-D10E-D484-04859AC2A447}"/>
              </a:ext>
            </a:extLst>
          </p:cNvPr>
          <p:cNvSpPr>
            <a:spLocks noGrp="1"/>
          </p:cNvSpPr>
          <p:nvPr>
            <p:ph type="pic" sz="quarter" idx="22"/>
          </p:nvPr>
        </p:nvSpPr>
        <p:spPr>
          <a:xfrm>
            <a:off x="8203793" y="1954306"/>
            <a:ext cx="2939694" cy="2754854"/>
          </a:xfrm>
        </p:spPr>
        <p:txBody>
          <a:bodyPr/>
          <a:lstStyle>
            <a:lvl1pPr marL="0" indent="0" algn="ctr">
              <a:buNone/>
              <a:defRPr sz="1400">
                <a:solidFill>
                  <a:schemeClr val="bg1"/>
                </a:solidFill>
                <a:latin typeface="+mn-lt"/>
                <a:ea typeface="Dotum" panose="020B0600000101010101" pitchFamily="34" charset="-127"/>
              </a:defRPr>
            </a:lvl1pPr>
          </a:lstStyle>
          <a:p>
            <a:r>
              <a:rPr lang="en-US"/>
              <a:t>Click icon to add picture</a:t>
            </a:r>
            <a:endParaRPr lang="en-US" dirty="0"/>
          </a:p>
        </p:txBody>
      </p:sp>
      <p:sp>
        <p:nvSpPr>
          <p:cNvPr id="15" name="Text Placeholder 20">
            <a:extLst>
              <a:ext uri="{FF2B5EF4-FFF2-40B4-BE49-F238E27FC236}">
                <a16:creationId xmlns:a16="http://schemas.microsoft.com/office/drawing/2014/main" id="{99B6060F-8C38-5C36-BCF1-620E2F4AF90F}"/>
              </a:ext>
            </a:extLst>
          </p:cNvPr>
          <p:cNvSpPr>
            <a:spLocks noGrp="1"/>
          </p:cNvSpPr>
          <p:nvPr>
            <p:ph type="body" sz="quarter" idx="20" hasCustomPrompt="1"/>
          </p:nvPr>
        </p:nvSpPr>
        <p:spPr>
          <a:xfrm>
            <a:off x="8203798" y="5138927"/>
            <a:ext cx="2939689" cy="921596"/>
          </a:xfrm>
        </p:spPr>
        <p:txBody>
          <a:bodyPr lIns="0" tIns="0" rIns="0" bIns="0"/>
          <a:lstStyle>
            <a:lvl1pPr marL="0" indent="0">
              <a:buClr>
                <a:schemeClr val="bg1"/>
              </a:buClr>
              <a:buFont typeface="Courier New" panose="02070309020205020404" pitchFamily="49" charset="0"/>
              <a:buNone/>
              <a:defRPr sz="1400" b="0" i="0">
                <a:solidFill>
                  <a:schemeClr val="bg1"/>
                </a:solidFill>
                <a:latin typeface="+mn-lt"/>
                <a:cs typeface="Mangal" panose="02040503050203030202" pitchFamily="18" charset="0"/>
              </a:defRPr>
            </a:lvl1pPr>
            <a:lvl2pPr marL="457200" indent="0">
              <a:buClr>
                <a:schemeClr val="bg1"/>
              </a:buClr>
              <a:buFont typeface="Courier New" panose="02070309020205020404" pitchFamily="49" charset="0"/>
              <a:buNone/>
              <a:defRPr sz="1400" b="0" i="0">
                <a:solidFill>
                  <a:schemeClr val="bg1"/>
                </a:solidFill>
                <a:latin typeface="+mn-lt"/>
                <a:cs typeface="Mangal" panose="02040503050203030202" pitchFamily="18" charset="0"/>
              </a:defRPr>
            </a:lvl2pPr>
            <a:lvl3pPr marL="914400" indent="0">
              <a:buClr>
                <a:schemeClr val="bg1"/>
              </a:buClr>
              <a:buFont typeface="Courier New" panose="02070309020205020404" pitchFamily="49" charset="0"/>
              <a:buNone/>
              <a:defRPr sz="1400" b="0" i="0">
                <a:solidFill>
                  <a:schemeClr val="bg1"/>
                </a:solidFill>
                <a:latin typeface="+mn-lt"/>
                <a:cs typeface="Mangal" panose="02040503050203030202" pitchFamily="18" charset="0"/>
              </a:defRPr>
            </a:lvl3pPr>
            <a:lvl4pPr marL="1371600" indent="0">
              <a:buClr>
                <a:schemeClr val="bg1"/>
              </a:buClr>
              <a:buFont typeface="Courier New" panose="02070309020205020404" pitchFamily="49" charset="0"/>
              <a:buNone/>
              <a:defRPr sz="1400" b="0" i="0">
                <a:solidFill>
                  <a:schemeClr val="bg1"/>
                </a:solidFill>
                <a:latin typeface="+mn-lt"/>
                <a:cs typeface="Mangal" panose="02040503050203030202" pitchFamily="18" charset="0"/>
              </a:defRPr>
            </a:lvl4pPr>
            <a:lvl5pPr marL="1828800" indent="0">
              <a:buClr>
                <a:schemeClr val="bg1"/>
              </a:buClr>
              <a:buFont typeface="Courier New" panose="02070309020205020404" pitchFamily="49" charset="0"/>
              <a:buNone/>
              <a:defRPr sz="1400" b="0" i="0">
                <a:solidFill>
                  <a:schemeClr val="bg1"/>
                </a:solidFill>
                <a:latin typeface="+mn-lt"/>
                <a:cs typeface="Mangal" panose="02040503050203030202" pitchFamily="18" charset="0"/>
              </a:defRPr>
            </a:lvl5pPr>
          </a:lstStyle>
          <a:p>
            <a:pPr lvl="0"/>
            <a:r>
              <a:rPr lang="en-US" dirty="0"/>
              <a:t>Click to add text</a:t>
            </a:r>
          </a:p>
        </p:txBody>
      </p:sp>
      <p:sp>
        <p:nvSpPr>
          <p:cNvPr id="8" name="Slide Number Placeholder 4">
            <a:extLst>
              <a:ext uri="{FF2B5EF4-FFF2-40B4-BE49-F238E27FC236}">
                <a16:creationId xmlns:a16="http://schemas.microsoft.com/office/drawing/2014/main" id="{A1792EFA-4352-DAB4-158E-53F26C8A0C65}"/>
              </a:ext>
            </a:extLst>
          </p:cNvPr>
          <p:cNvSpPr>
            <a:spLocks noGrp="1"/>
          </p:cNvSpPr>
          <p:nvPr>
            <p:ph type="sldNum" sz="quarter" idx="12"/>
          </p:nvPr>
        </p:nvSpPr>
        <p:spPr>
          <a:xfrm>
            <a:off x="11298350" y="6243403"/>
            <a:ext cx="720499" cy="279400"/>
          </a:xfrm>
        </p:spPr>
        <p:txBody>
          <a:bodyPr/>
          <a:lstStyle>
            <a:lvl1pPr algn="ctr">
              <a:defRPr sz="2800" b="1" i="1">
                <a:solidFill>
                  <a:schemeClr val="bg1"/>
                </a:solidFill>
                <a:latin typeface="+mj-lt"/>
                <a:ea typeface="MS PMincho" panose="02020600040205080304" pitchFamily="18" charset="-128"/>
                <a:cs typeface="Mangal" panose="02040503050203030202" pitchFamily="18" charset="0"/>
              </a:defRPr>
            </a:lvl1pPr>
          </a:lstStyle>
          <a:p>
            <a:fld id="{330EA680-D336-4FF7-8B7A-9848BB0A1C32}" type="slidenum">
              <a:rPr lang="en-US" smtClean="0"/>
              <a:pPr/>
              <a:t>‹#›</a:t>
            </a:fld>
            <a:endParaRPr lang="en-US" dirty="0"/>
          </a:p>
        </p:txBody>
      </p:sp>
    </p:spTree>
    <p:extLst>
      <p:ext uri="{BB962C8B-B14F-4D97-AF65-F5344CB8AC3E}">
        <p14:creationId xmlns:p14="http://schemas.microsoft.com/office/powerpoint/2010/main" val="457634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bg>
      <p:bgPr>
        <a:solidFill>
          <a:schemeClr val="tx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C91152F-5BDA-D61B-1CCF-A86EFB6F5540}"/>
              </a:ext>
            </a:extLst>
          </p:cNvPr>
          <p:cNvSpPr>
            <a:spLocks noGrp="1"/>
          </p:cNvSpPr>
          <p:nvPr>
            <p:ph type="title" hasCustomPrompt="1"/>
          </p:nvPr>
        </p:nvSpPr>
        <p:spPr>
          <a:xfrm>
            <a:off x="1082370" y="613839"/>
            <a:ext cx="4833725" cy="1713677"/>
          </a:xfrm>
        </p:spPr>
        <p:txBody>
          <a:bodyPr lIns="0" tIns="0" rIns="0" bIns="0" anchor="t"/>
          <a:lstStyle>
            <a:lvl1pPr algn="l">
              <a:lnSpc>
                <a:spcPct val="75000"/>
              </a:lnSpc>
              <a:defRPr sz="4800" b="0" i="0" spc="-150" baseline="0">
                <a:solidFill>
                  <a:schemeClr val="bg1"/>
                </a:solidFill>
                <a:latin typeface="+mj-lt"/>
                <a:ea typeface="MS PMincho" panose="02020600040205080304" pitchFamily="18" charset="-128"/>
                <a:cs typeface="Mangal" panose="02040503050203030202" pitchFamily="18" charset="0"/>
              </a:defRPr>
            </a:lvl1pPr>
          </a:lstStyle>
          <a:p>
            <a:r>
              <a:rPr lang="en-US" dirty="0"/>
              <a:t>Add title</a:t>
            </a:r>
          </a:p>
        </p:txBody>
      </p:sp>
      <p:grpSp>
        <p:nvGrpSpPr>
          <p:cNvPr id="9" name="Group 8">
            <a:extLst>
              <a:ext uri="{FF2B5EF4-FFF2-40B4-BE49-F238E27FC236}">
                <a16:creationId xmlns:a16="http://schemas.microsoft.com/office/drawing/2014/main" id="{3522E8A7-C256-4D0D-38F5-744CC21A3F1B}"/>
              </a:ext>
              <a:ext uri="{C183D7F6-B498-43B3-948B-1728B52AA6E4}">
                <adec:decorative xmlns:adec="http://schemas.microsoft.com/office/drawing/2017/decorative" val="1"/>
              </a:ext>
            </a:extLst>
          </p:cNvPr>
          <p:cNvGrpSpPr/>
          <p:nvPr userDrawn="1"/>
        </p:nvGrpSpPr>
        <p:grpSpPr>
          <a:xfrm>
            <a:off x="11613628" y="335197"/>
            <a:ext cx="89941" cy="314793"/>
            <a:chOff x="5538866" y="1851285"/>
            <a:chExt cx="89941" cy="314793"/>
          </a:xfrm>
          <a:solidFill>
            <a:schemeClr val="bg1"/>
          </a:solidFill>
        </p:grpSpPr>
        <p:sp>
          <p:nvSpPr>
            <p:cNvPr id="10" name="Oval 9">
              <a:extLst>
                <a:ext uri="{FF2B5EF4-FFF2-40B4-BE49-F238E27FC236}">
                  <a16:creationId xmlns:a16="http://schemas.microsoft.com/office/drawing/2014/main" id="{7194A7E3-B379-7E79-0952-AF4C6A614000}"/>
                </a:ext>
              </a:extLst>
            </p:cNvPr>
            <p:cNvSpPr/>
            <p:nvPr userDrawn="1"/>
          </p:nvSpPr>
          <p:spPr>
            <a:xfrm>
              <a:off x="5538866" y="1851285"/>
              <a:ext cx="89941" cy="89941"/>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716CD3AC-CC76-8555-8E6F-C480301CF8B9}"/>
                </a:ext>
              </a:extLst>
            </p:cNvPr>
            <p:cNvSpPr/>
            <p:nvPr userDrawn="1"/>
          </p:nvSpPr>
          <p:spPr>
            <a:xfrm>
              <a:off x="5538866" y="2076137"/>
              <a:ext cx="89941" cy="89941"/>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12" name="Straight Connector 11">
            <a:extLst>
              <a:ext uri="{FF2B5EF4-FFF2-40B4-BE49-F238E27FC236}">
                <a16:creationId xmlns:a16="http://schemas.microsoft.com/office/drawing/2014/main" id="{C24A05F7-5B34-541E-2738-B83DA06E5C30}"/>
              </a:ext>
              <a:ext uri="{C183D7F6-B498-43B3-948B-1728B52AA6E4}">
                <adec:decorative xmlns:adec="http://schemas.microsoft.com/office/drawing/2017/decorative" val="1"/>
              </a:ext>
            </a:extLst>
          </p:cNvPr>
          <p:cNvCxnSpPr>
            <a:cxnSpLocks/>
          </p:cNvCxnSpPr>
          <p:nvPr userDrawn="1"/>
        </p:nvCxnSpPr>
        <p:spPr>
          <a:xfrm>
            <a:off x="11658599" y="890016"/>
            <a:ext cx="0" cy="517050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49BB1C6E-F2CD-1DED-4142-D5222335150C}"/>
              </a:ext>
              <a:ext uri="{C183D7F6-B498-43B3-948B-1728B52AA6E4}">
                <adec:decorative xmlns:adec="http://schemas.microsoft.com/office/drawing/2017/decorative" val="1"/>
              </a:ext>
            </a:extLst>
          </p:cNvPr>
          <p:cNvGrpSpPr/>
          <p:nvPr userDrawn="1"/>
        </p:nvGrpSpPr>
        <p:grpSpPr>
          <a:xfrm>
            <a:off x="530436" y="6223933"/>
            <a:ext cx="89941" cy="314793"/>
            <a:chOff x="5538866" y="1851285"/>
            <a:chExt cx="89941" cy="314793"/>
          </a:xfrm>
          <a:noFill/>
        </p:grpSpPr>
        <p:sp>
          <p:nvSpPr>
            <p:cNvPr id="26" name="Oval 25">
              <a:extLst>
                <a:ext uri="{FF2B5EF4-FFF2-40B4-BE49-F238E27FC236}">
                  <a16:creationId xmlns:a16="http://schemas.microsoft.com/office/drawing/2014/main" id="{DC2674DE-70B7-1DB1-C9EA-ECDEDE00980F}"/>
                </a:ext>
              </a:extLst>
            </p:cNvPr>
            <p:cNvSpPr/>
            <p:nvPr userDrawn="1"/>
          </p:nvSpPr>
          <p:spPr>
            <a:xfrm>
              <a:off x="5538866" y="1851285"/>
              <a:ext cx="89941" cy="89941"/>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37F3A17F-5078-CA09-1C2A-A278DF540EB2}"/>
                </a:ext>
              </a:extLst>
            </p:cNvPr>
            <p:cNvSpPr/>
            <p:nvPr userDrawn="1"/>
          </p:nvSpPr>
          <p:spPr>
            <a:xfrm>
              <a:off x="5538866" y="2076137"/>
              <a:ext cx="89941" cy="89941"/>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Footer Placeholder 3">
            <a:extLst>
              <a:ext uri="{FF2B5EF4-FFF2-40B4-BE49-F238E27FC236}">
                <a16:creationId xmlns:a16="http://schemas.microsoft.com/office/drawing/2014/main" id="{3A4E705D-525A-81AA-338A-E8C4405FA80B}"/>
              </a:ext>
            </a:extLst>
          </p:cNvPr>
          <p:cNvSpPr>
            <a:spLocks noGrp="1"/>
          </p:cNvSpPr>
          <p:nvPr>
            <p:ph type="ftr" sz="quarter" idx="11"/>
          </p:nvPr>
        </p:nvSpPr>
        <p:spPr>
          <a:xfrm rot="16200000">
            <a:off x="-2009849" y="3308393"/>
            <a:ext cx="5170509" cy="333752"/>
          </a:xfrm>
        </p:spPr>
        <p:txBody>
          <a:bodyPr/>
          <a:lstStyle>
            <a:lvl1pPr algn="ctr">
              <a:defRPr cap="all" baseline="0">
                <a:solidFill>
                  <a:schemeClr val="bg1"/>
                </a:solidFill>
                <a:latin typeface="+mn-lt"/>
                <a:ea typeface="Dotum" panose="020B0600000101010101" pitchFamily="34" charset="-127"/>
                <a:cs typeface="Mangal" panose="02040503050203030202" pitchFamily="18" charset="0"/>
              </a:defRPr>
            </a:lvl1pPr>
          </a:lstStyle>
          <a:p>
            <a:r>
              <a:rPr lang="en-US" dirty="0"/>
              <a:t>Click to add Footer</a:t>
            </a:r>
          </a:p>
        </p:txBody>
      </p:sp>
      <p:sp>
        <p:nvSpPr>
          <p:cNvPr id="2" name="Picture Placeholder 11" descr="picture placeholder">
            <a:extLst>
              <a:ext uri="{FF2B5EF4-FFF2-40B4-BE49-F238E27FC236}">
                <a16:creationId xmlns:a16="http://schemas.microsoft.com/office/drawing/2014/main" id="{C74EC289-9E3B-2A85-FFCE-107B0E3B585D}"/>
              </a:ext>
            </a:extLst>
          </p:cNvPr>
          <p:cNvSpPr>
            <a:spLocks noGrp="1"/>
          </p:cNvSpPr>
          <p:nvPr>
            <p:ph type="pic" sz="quarter" idx="16"/>
          </p:nvPr>
        </p:nvSpPr>
        <p:spPr>
          <a:xfrm>
            <a:off x="1064441" y="2187388"/>
            <a:ext cx="5863703" cy="4670613"/>
          </a:xfrm>
        </p:spPr>
        <p:txBody>
          <a:bodyPr anchor="ctr"/>
          <a:lstStyle>
            <a:lvl1pPr marL="0" indent="0" algn="ctr">
              <a:buNone/>
              <a:defRPr sz="1400">
                <a:solidFill>
                  <a:schemeClr val="bg1"/>
                </a:solidFill>
                <a:latin typeface="+mn-lt"/>
                <a:ea typeface="Dotum" panose="020B0600000101010101" pitchFamily="34" charset="-127"/>
              </a:defRPr>
            </a:lvl1pPr>
          </a:lstStyle>
          <a:p>
            <a:r>
              <a:rPr lang="en-US"/>
              <a:t>Click icon to add picture</a:t>
            </a:r>
            <a:endParaRPr lang="en-US" dirty="0"/>
          </a:p>
        </p:txBody>
      </p:sp>
      <p:sp>
        <p:nvSpPr>
          <p:cNvPr id="6" name="Text Placeholder 20">
            <a:extLst>
              <a:ext uri="{FF2B5EF4-FFF2-40B4-BE49-F238E27FC236}">
                <a16:creationId xmlns:a16="http://schemas.microsoft.com/office/drawing/2014/main" id="{EBEAF734-7706-B3C3-A222-4374E6E420F4}"/>
              </a:ext>
            </a:extLst>
          </p:cNvPr>
          <p:cNvSpPr>
            <a:spLocks noGrp="1"/>
          </p:cNvSpPr>
          <p:nvPr>
            <p:ph type="body" sz="quarter" idx="17" hasCustomPrompt="1"/>
          </p:nvPr>
        </p:nvSpPr>
        <p:spPr>
          <a:xfrm>
            <a:off x="7393448" y="3156285"/>
            <a:ext cx="3733521" cy="3292500"/>
          </a:xfrm>
        </p:spPr>
        <p:txBody>
          <a:bodyPr lIns="0" tIns="0" rIns="0" bIns="0"/>
          <a:lstStyle>
            <a:lvl1pPr marL="0" indent="0" algn="l">
              <a:buClr>
                <a:schemeClr val="bg1"/>
              </a:buClr>
              <a:buFont typeface="Courier New" panose="02070309020205020404" pitchFamily="49" charset="0"/>
              <a:buNone/>
              <a:defRPr sz="4800" b="0" i="0" u="sng">
                <a:solidFill>
                  <a:schemeClr val="accent1"/>
                </a:solidFill>
                <a:latin typeface="+mj-lt"/>
                <a:cs typeface="Mangal" panose="02040503050203030202" pitchFamily="18" charset="0"/>
              </a:defRPr>
            </a:lvl1pPr>
            <a:lvl2pPr marL="457200" indent="0" algn="l">
              <a:buClr>
                <a:schemeClr val="bg1"/>
              </a:buClr>
              <a:buFont typeface="Courier New" panose="02070309020205020404" pitchFamily="49" charset="0"/>
              <a:buNone/>
              <a:defRPr sz="3200" b="0" i="0">
                <a:solidFill>
                  <a:schemeClr val="bg1"/>
                </a:solidFill>
                <a:latin typeface="+mn-lt"/>
                <a:cs typeface="Mangal" panose="02040503050203030202" pitchFamily="18" charset="0"/>
              </a:defRPr>
            </a:lvl2pPr>
            <a:lvl3pPr marL="914400" indent="0" algn="l">
              <a:buClr>
                <a:schemeClr val="bg1"/>
              </a:buClr>
              <a:buFont typeface="Courier New" panose="02070309020205020404" pitchFamily="49" charset="0"/>
              <a:buNone/>
              <a:defRPr sz="3200" b="0" i="0">
                <a:solidFill>
                  <a:schemeClr val="bg1"/>
                </a:solidFill>
                <a:latin typeface="+mn-lt"/>
                <a:cs typeface="Mangal" panose="02040503050203030202" pitchFamily="18" charset="0"/>
              </a:defRPr>
            </a:lvl3pPr>
            <a:lvl4pPr marL="1371600" indent="0" algn="l">
              <a:buClr>
                <a:schemeClr val="bg1"/>
              </a:buClr>
              <a:buFont typeface="Courier New" panose="02070309020205020404" pitchFamily="49" charset="0"/>
              <a:buNone/>
              <a:defRPr sz="3200" b="0" i="0">
                <a:solidFill>
                  <a:schemeClr val="bg1"/>
                </a:solidFill>
                <a:latin typeface="+mn-lt"/>
                <a:cs typeface="Mangal" panose="02040503050203030202" pitchFamily="18" charset="0"/>
              </a:defRPr>
            </a:lvl4pPr>
            <a:lvl5pPr marL="1828800" indent="0" algn="l">
              <a:buClr>
                <a:schemeClr val="bg1"/>
              </a:buClr>
              <a:buFont typeface="Courier New" panose="02070309020205020404" pitchFamily="49" charset="0"/>
              <a:buNone/>
              <a:defRPr sz="3200" b="0" i="0">
                <a:solidFill>
                  <a:schemeClr val="bg1"/>
                </a:solidFill>
                <a:latin typeface="+mn-lt"/>
                <a:cs typeface="Mangal" panose="02040503050203030202" pitchFamily="18" charset="0"/>
              </a:defRPr>
            </a:lvl5pPr>
          </a:lstStyle>
          <a:p>
            <a:pPr lvl="0"/>
            <a:r>
              <a:rPr lang="en-US" dirty="0"/>
              <a:t>Click to add text</a:t>
            </a:r>
          </a:p>
        </p:txBody>
      </p:sp>
      <p:sp>
        <p:nvSpPr>
          <p:cNvPr id="8" name="Slide Number Placeholder 4">
            <a:extLst>
              <a:ext uri="{FF2B5EF4-FFF2-40B4-BE49-F238E27FC236}">
                <a16:creationId xmlns:a16="http://schemas.microsoft.com/office/drawing/2014/main" id="{A1792EFA-4352-DAB4-158E-53F26C8A0C65}"/>
              </a:ext>
            </a:extLst>
          </p:cNvPr>
          <p:cNvSpPr>
            <a:spLocks noGrp="1"/>
          </p:cNvSpPr>
          <p:nvPr>
            <p:ph type="sldNum" sz="quarter" idx="12"/>
          </p:nvPr>
        </p:nvSpPr>
        <p:spPr>
          <a:xfrm>
            <a:off x="11298350" y="6243403"/>
            <a:ext cx="720499" cy="279400"/>
          </a:xfrm>
        </p:spPr>
        <p:txBody>
          <a:bodyPr/>
          <a:lstStyle>
            <a:lvl1pPr algn="ctr">
              <a:defRPr sz="2800" b="1" i="1">
                <a:solidFill>
                  <a:schemeClr val="bg1"/>
                </a:solidFill>
                <a:latin typeface="+mj-lt"/>
                <a:ea typeface="MS PMincho" panose="02020600040205080304" pitchFamily="18" charset="-128"/>
                <a:cs typeface="Mangal" panose="02040503050203030202" pitchFamily="18" charset="0"/>
              </a:defRPr>
            </a:lvl1pPr>
          </a:lstStyle>
          <a:p>
            <a:fld id="{330EA680-D336-4FF7-8B7A-9848BB0A1C32}" type="slidenum">
              <a:rPr lang="en-US" smtClean="0"/>
              <a:pPr/>
              <a:t>‹#›</a:t>
            </a:fld>
            <a:endParaRPr lang="en-US" dirty="0"/>
          </a:p>
        </p:txBody>
      </p:sp>
    </p:spTree>
    <p:extLst>
      <p:ext uri="{BB962C8B-B14F-4D97-AF65-F5344CB8AC3E}">
        <p14:creationId xmlns:p14="http://schemas.microsoft.com/office/powerpoint/2010/main" val="1448746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tx1"/>
        </a:solidFill>
        <a:effectLst/>
      </p:bgPr>
    </p:bg>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DED748D9-6073-DA29-847A-6A6C39D6A69B}"/>
              </a:ext>
            </a:extLst>
          </p:cNvPr>
          <p:cNvPicPr>
            <a:picLocks noChangeAspect="1"/>
          </p:cNvPicPr>
          <p:nvPr userDrawn="1"/>
        </p:nvPicPr>
        <p:blipFill rotWithShape="1">
          <a:blip r:embed="rId2">
            <a:grayscl/>
            <a:alphaModFix amt="41000"/>
          </a:blip>
          <a:srcRect l="-223" t="45170" r="17078" b="17468"/>
          <a:stretch/>
        </p:blipFill>
        <p:spPr>
          <a:xfrm rot="10800000">
            <a:off x="-2" y="0"/>
            <a:ext cx="6300593" cy="2304790"/>
          </a:xfrm>
          <a:prstGeom prst="rect">
            <a:avLst/>
          </a:prstGeom>
        </p:spPr>
      </p:pic>
      <p:grpSp>
        <p:nvGrpSpPr>
          <p:cNvPr id="9" name="Group 8">
            <a:extLst>
              <a:ext uri="{FF2B5EF4-FFF2-40B4-BE49-F238E27FC236}">
                <a16:creationId xmlns:a16="http://schemas.microsoft.com/office/drawing/2014/main" id="{3522E8A7-C256-4D0D-38F5-744CC21A3F1B}"/>
              </a:ext>
            </a:extLst>
          </p:cNvPr>
          <p:cNvGrpSpPr/>
          <p:nvPr userDrawn="1"/>
        </p:nvGrpSpPr>
        <p:grpSpPr>
          <a:xfrm>
            <a:off x="11613628" y="319274"/>
            <a:ext cx="89941" cy="314793"/>
            <a:chOff x="5538866" y="1851285"/>
            <a:chExt cx="89941" cy="314793"/>
          </a:xfrm>
          <a:solidFill>
            <a:schemeClr val="bg1"/>
          </a:solidFill>
        </p:grpSpPr>
        <p:sp>
          <p:nvSpPr>
            <p:cNvPr id="10" name="Oval 9">
              <a:extLst>
                <a:ext uri="{FF2B5EF4-FFF2-40B4-BE49-F238E27FC236}">
                  <a16:creationId xmlns:a16="http://schemas.microsoft.com/office/drawing/2014/main" id="{7194A7E3-B379-7E79-0952-AF4C6A614000}"/>
                </a:ext>
              </a:extLst>
            </p:cNvPr>
            <p:cNvSpPr/>
            <p:nvPr userDrawn="1"/>
          </p:nvSpPr>
          <p:spPr>
            <a:xfrm>
              <a:off x="5538866" y="1851285"/>
              <a:ext cx="89941" cy="89941"/>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716CD3AC-CC76-8555-8E6F-C480301CF8B9}"/>
                </a:ext>
              </a:extLst>
            </p:cNvPr>
            <p:cNvSpPr/>
            <p:nvPr userDrawn="1"/>
          </p:nvSpPr>
          <p:spPr>
            <a:xfrm>
              <a:off x="5538866" y="2076137"/>
              <a:ext cx="89941" cy="89941"/>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itle 1">
            <a:extLst>
              <a:ext uri="{FF2B5EF4-FFF2-40B4-BE49-F238E27FC236}">
                <a16:creationId xmlns:a16="http://schemas.microsoft.com/office/drawing/2014/main" id="{C41695A2-5AD2-67EB-7D51-A56C0DCF1440}"/>
              </a:ext>
            </a:extLst>
          </p:cNvPr>
          <p:cNvSpPr>
            <a:spLocks noGrp="1"/>
          </p:cNvSpPr>
          <p:nvPr>
            <p:ph type="title" hasCustomPrompt="1"/>
          </p:nvPr>
        </p:nvSpPr>
        <p:spPr>
          <a:xfrm>
            <a:off x="1790925" y="1582977"/>
            <a:ext cx="3978939" cy="1946607"/>
          </a:xfrm>
        </p:spPr>
        <p:txBody>
          <a:bodyPr lIns="0" tIns="0" rIns="0" bIns="0" anchor="ctr"/>
          <a:lstStyle>
            <a:lvl1pPr algn="l">
              <a:lnSpc>
                <a:spcPct val="75000"/>
              </a:lnSpc>
              <a:defRPr sz="8000" b="0" i="0" cap="all" spc="-150" baseline="0">
                <a:solidFill>
                  <a:schemeClr val="bg1"/>
                </a:solidFill>
                <a:latin typeface="+mj-lt"/>
                <a:ea typeface="MS PMincho" panose="02020600040205080304" pitchFamily="18" charset="-128"/>
                <a:cs typeface="Mangal" panose="02040503050203030202" pitchFamily="18" charset="0"/>
              </a:defRPr>
            </a:lvl1pPr>
          </a:lstStyle>
          <a:p>
            <a:r>
              <a:rPr lang="en-US" dirty="0"/>
              <a:t>Add title</a:t>
            </a:r>
          </a:p>
        </p:txBody>
      </p:sp>
      <p:pic>
        <p:nvPicPr>
          <p:cNvPr id="3" name="Picture 2">
            <a:extLst>
              <a:ext uri="{FF2B5EF4-FFF2-40B4-BE49-F238E27FC236}">
                <a16:creationId xmlns:a16="http://schemas.microsoft.com/office/drawing/2014/main" id="{77547038-27D1-FF6B-7831-F79C0B103590}"/>
              </a:ext>
            </a:extLst>
          </p:cNvPr>
          <p:cNvPicPr>
            <a:picLocks noChangeAspect="1"/>
          </p:cNvPicPr>
          <p:nvPr userDrawn="1"/>
        </p:nvPicPr>
        <p:blipFill rotWithShape="1">
          <a:blip r:embed="rId2">
            <a:grayscl/>
            <a:alphaModFix amt="41000"/>
          </a:blip>
          <a:srcRect l="-222" t="45170" r="19778" b="17468"/>
          <a:stretch/>
        </p:blipFill>
        <p:spPr>
          <a:xfrm>
            <a:off x="6096001" y="4549953"/>
            <a:ext cx="6096000" cy="2304790"/>
          </a:xfrm>
          <a:prstGeom prst="rect">
            <a:avLst/>
          </a:prstGeom>
        </p:spPr>
      </p:pic>
      <p:grpSp>
        <p:nvGrpSpPr>
          <p:cNvPr id="2" name="Group 1">
            <a:extLst>
              <a:ext uri="{FF2B5EF4-FFF2-40B4-BE49-F238E27FC236}">
                <a16:creationId xmlns:a16="http://schemas.microsoft.com/office/drawing/2014/main" id="{74392963-F9C3-8CCC-D239-15D7A4074039}"/>
              </a:ext>
            </a:extLst>
          </p:cNvPr>
          <p:cNvGrpSpPr/>
          <p:nvPr userDrawn="1"/>
        </p:nvGrpSpPr>
        <p:grpSpPr>
          <a:xfrm>
            <a:off x="530436" y="6223933"/>
            <a:ext cx="89941" cy="314793"/>
            <a:chOff x="5538866" y="1851285"/>
            <a:chExt cx="89941" cy="314793"/>
          </a:xfrm>
          <a:noFill/>
        </p:grpSpPr>
        <p:sp>
          <p:nvSpPr>
            <p:cNvPr id="4" name="Oval 3">
              <a:extLst>
                <a:ext uri="{FF2B5EF4-FFF2-40B4-BE49-F238E27FC236}">
                  <a16:creationId xmlns:a16="http://schemas.microsoft.com/office/drawing/2014/main" id="{E602030E-DB17-B78E-57D1-2DE77370C0AF}"/>
                </a:ext>
              </a:extLst>
            </p:cNvPr>
            <p:cNvSpPr/>
            <p:nvPr userDrawn="1"/>
          </p:nvSpPr>
          <p:spPr>
            <a:xfrm>
              <a:off x="5538866" y="1851285"/>
              <a:ext cx="89941" cy="89941"/>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F78C2D1A-F468-13E2-E0B2-A616C5D32D07}"/>
                </a:ext>
              </a:extLst>
            </p:cNvPr>
            <p:cNvSpPr/>
            <p:nvPr userDrawn="1"/>
          </p:nvSpPr>
          <p:spPr>
            <a:xfrm>
              <a:off x="5538866" y="2076137"/>
              <a:ext cx="89941" cy="89941"/>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Text Placeholder 11">
            <a:extLst>
              <a:ext uri="{FF2B5EF4-FFF2-40B4-BE49-F238E27FC236}">
                <a16:creationId xmlns:a16="http://schemas.microsoft.com/office/drawing/2014/main" id="{FA6D1E3C-605D-AD1A-9356-148E871C2DE0}"/>
              </a:ext>
            </a:extLst>
          </p:cNvPr>
          <p:cNvSpPr>
            <a:spLocks noGrp="1"/>
          </p:cNvSpPr>
          <p:nvPr>
            <p:ph type="body" sz="quarter" idx="15" hasCustomPrompt="1"/>
          </p:nvPr>
        </p:nvSpPr>
        <p:spPr>
          <a:xfrm>
            <a:off x="5239512" y="2347118"/>
            <a:ext cx="5161563" cy="2304791"/>
          </a:xfrm>
        </p:spPr>
        <p:txBody>
          <a:bodyPr lIns="0" tIns="0" rIns="0" bIns="0" anchor="ctr"/>
          <a:lstStyle>
            <a:lvl1pPr marL="0" indent="0" algn="r">
              <a:lnSpc>
                <a:spcPct val="75000"/>
              </a:lnSpc>
              <a:spcBef>
                <a:spcPts val="0"/>
              </a:spcBef>
              <a:spcAft>
                <a:spcPts val="0"/>
              </a:spcAft>
              <a:buNone/>
              <a:defRPr sz="8000" cap="all" spc="-150" baseline="0">
                <a:solidFill>
                  <a:schemeClr val="bg1"/>
                </a:solidFill>
                <a:latin typeface="+mj-lt"/>
              </a:defRPr>
            </a:lvl1pPr>
            <a:lvl2pPr marL="457200" indent="0">
              <a:buNone/>
              <a:defRPr cap="all" baseline="0">
                <a:solidFill>
                  <a:schemeClr val="bg1"/>
                </a:solidFill>
              </a:defRPr>
            </a:lvl2pPr>
            <a:lvl3pPr marL="914400" indent="0">
              <a:buNone/>
              <a:defRPr cap="all" baseline="0">
                <a:solidFill>
                  <a:schemeClr val="bg1"/>
                </a:solidFill>
              </a:defRPr>
            </a:lvl3pPr>
            <a:lvl4pPr marL="1371600" indent="0">
              <a:buNone/>
              <a:defRPr cap="all" baseline="0">
                <a:solidFill>
                  <a:schemeClr val="bg1"/>
                </a:solidFill>
              </a:defRPr>
            </a:lvl4pPr>
            <a:lvl5pPr marL="1828800" indent="0">
              <a:buNone/>
              <a:defRPr cap="all" baseline="0">
                <a:solidFill>
                  <a:schemeClr val="bg1"/>
                </a:solidFill>
              </a:defRPr>
            </a:lvl5pPr>
          </a:lstStyle>
          <a:p>
            <a:pPr lvl="0"/>
            <a:r>
              <a:rPr lang="en-US" dirty="0"/>
              <a:t>Add  title</a:t>
            </a:r>
          </a:p>
        </p:txBody>
      </p:sp>
      <p:sp>
        <p:nvSpPr>
          <p:cNvPr id="13" name="Text Placeholder 12">
            <a:extLst>
              <a:ext uri="{FF2B5EF4-FFF2-40B4-BE49-F238E27FC236}">
                <a16:creationId xmlns:a16="http://schemas.microsoft.com/office/drawing/2014/main" id="{5D7BC5E0-03EB-A193-1303-34484219ED76}"/>
              </a:ext>
            </a:extLst>
          </p:cNvPr>
          <p:cNvSpPr>
            <a:spLocks noGrp="1"/>
          </p:cNvSpPr>
          <p:nvPr>
            <p:ph type="body" sz="quarter" idx="16" hasCustomPrompt="1"/>
          </p:nvPr>
        </p:nvSpPr>
        <p:spPr>
          <a:xfrm>
            <a:off x="1352614" y="5010341"/>
            <a:ext cx="9501187" cy="1139447"/>
          </a:xfrm>
        </p:spPr>
        <p:txBody>
          <a:bodyPr/>
          <a:lstStyle>
            <a:lvl1pPr marL="0" indent="0" algn="ctr">
              <a:buNone/>
              <a:defRPr sz="1400" cap="all" baseline="0">
                <a:solidFill>
                  <a:schemeClr val="bg1"/>
                </a:solidFill>
              </a:defRPr>
            </a:lvl1pPr>
            <a:lvl2pPr marL="457200" indent="0">
              <a:buNone/>
              <a:defRPr sz="1400" cap="all" baseline="0">
                <a:solidFill>
                  <a:schemeClr val="bg1"/>
                </a:solidFill>
              </a:defRPr>
            </a:lvl2pPr>
            <a:lvl3pPr marL="914400" indent="0">
              <a:buNone/>
              <a:defRPr sz="1400" cap="all" baseline="0">
                <a:solidFill>
                  <a:schemeClr val="bg1"/>
                </a:solidFill>
              </a:defRPr>
            </a:lvl3pPr>
            <a:lvl4pPr marL="1371600" indent="0">
              <a:buNone/>
              <a:defRPr sz="1400" cap="all" baseline="0">
                <a:solidFill>
                  <a:schemeClr val="bg1"/>
                </a:solidFill>
              </a:defRPr>
            </a:lvl4pPr>
            <a:lvl5pPr marL="1828800" indent="0">
              <a:buNone/>
              <a:defRPr sz="1400" cap="all" baseline="0">
                <a:solidFill>
                  <a:schemeClr val="bg1"/>
                </a:solidFill>
              </a:defRPr>
            </a:lvl5pPr>
          </a:lstStyle>
          <a:p>
            <a:pPr lvl="0"/>
            <a:r>
              <a:rPr lang="en-US" dirty="0"/>
              <a:t>Click to add subtitle</a:t>
            </a:r>
          </a:p>
        </p:txBody>
      </p:sp>
    </p:spTree>
    <p:extLst>
      <p:ext uri="{BB962C8B-B14F-4D97-AF65-F5344CB8AC3E}">
        <p14:creationId xmlns:p14="http://schemas.microsoft.com/office/powerpoint/2010/main" val="705679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mparison">
    <p:bg>
      <p:bgPr>
        <a:solidFill>
          <a:schemeClr val="tx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C91152F-5BDA-D61B-1CCF-A86EFB6F5540}"/>
              </a:ext>
            </a:extLst>
          </p:cNvPr>
          <p:cNvSpPr>
            <a:spLocks noGrp="1"/>
          </p:cNvSpPr>
          <p:nvPr>
            <p:ph type="title" hasCustomPrompt="1"/>
          </p:nvPr>
        </p:nvSpPr>
        <p:spPr>
          <a:xfrm>
            <a:off x="1082032" y="608075"/>
            <a:ext cx="10061455" cy="644653"/>
          </a:xfrm>
        </p:spPr>
        <p:txBody>
          <a:bodyPr lIns="0" tIns="0" rIns="0" bIns="0" anchor="ctr"/>
          <a:lstStyle>
            <a:lvl1pPr algn="l">
              <a:lnSpc>
                <a:spcPct val="75000"/>
              </a:lnSpc>
              <a:defRPr sz="4800" b="0" i="0" cap="all" spc="-150" baseline="0">
                <a:solidFill>
                  <a:schemeClr val="bg1"/>
                </a:solidFill>
                <a:latin typeface="+mj-lt"/>
                <a:ea typeface="MS PMincho" panose="02020600040205080304" pitchFamily="18" charset="-128"/>
                <a:cs typeface="Mangal" panose="02040503050203030202" pitchFamily="18" charset="0"/>
              </a:defRPr>
            </a:lvl1pPr>
          </a:lstStyle>
          <a:p>
            <a:r>
              <a:rPr lang="en-US" dirty="0"/>
              <a:t>Add title</a:t>
            </a:r>
          </a:p>
        </p:txBody>
      </p:sp>
      <p:grpSp>
        <p:nvGrpSpPr>
          <p:cNvPr id="9" name="Group 8">
            <a:extLst>
              <a:ext uri="{FF2B5EF4-FFF2-40B4-BE49-F238E27FC236}">
                <a16:creationId xmlns:a16="http://schemas.microsoft.com/office/drawing/2014/main" id="{3522E8A7-C256-4D0D-38F5-744CC21A3F1B}"/>
              </a:ext>
              <a:ext uri="{C183D7F6-B498-43B3-948B-1728B52AA6E4}">
                <adec:decorative xmlns:adec="http://schemas.microsoft.com/office/drawing/2017/decorative" val="1"/>
              </a:ext>
            </a:extLst>
          </p:cNvPr>
          <p:cNvGrpSpPr/>
          <p:nvPr userDrawn="1"/>
        </p:nvGrpSpPr>
        <p:grpSpPr>
          <a:xfrm>
            <a:off x="11613628" y="335197"/>
            <a:ext cx="89941" cy="314793"/>
            <a:chOff x="5538866" y="1851285"/>
            <a:chExt cx="89941" cy="314793"/>
          </a:xfrm>
          <a:solidFill>
            <a:schemeClr val="bg1"/>
          </a:solidFill>
        </p:grpSpPr>
        <p:sp>
          <p:nvSpPr>
            <p:cNvPr id="10" name="Oval 9">
              <a:extLst>
                <a:ext uri="{FF2B5EF4-FFF2-40B4-BE49-F238E27FC236}">
                  <a16:creationId xmlns:a16="http://schemas.microsoft.com/office/drawing/2014/main" id="{7194A7E3-B379-7E79-0952-AF4C6A614000}"/>
                </a:ext>
              </a:extLst>
            </p:cNvPr>
            <p:cNvSpPr/>
            <p:nvPr userDrawn="1"/>
          </p:nvSpPr>
          <p:spPr>
            <a:xfrm>
              <a:off x="5538866" y="1851285"/>
              <a:ext cx="89941" cy="89941"/>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716CD3AC-CC76-8555-8E6F-C480301CF8B9}"/>
                </a:ext>
              </a:extLst>
            </p:cNvPr>
            <p:cNvSpPr/>
            <p:nvPr userDrawn="1"/>
          </p:nvSpPr>
          <p:spPr>
            <a:xfrm>
              <a:off x="5538866" y="2076137"/>
              <a:ext cx="89941" cy="89941"/>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12" name="Straight Connector 11">
            <a:extLst>
              <a:ext uri="{FF2B5EF4-FFF2-40B4-BE49-F238E27FC236}">
                <a16:creationId xmlns:a16="http://schemas.microsoft.com/office/drawing/2014/main" id="{C24A05F7-5B34-541E-2738-B83DA06E5C30}"/>
              </a:ext>
              <a:ext uri="{C183D7F6-B498-43B3-948B-1728B52AA6E4}">
                <adec:decorative xmlns:adec="http://schemas.microsoft.com/office/drawing/2017/decorative" val="1"/>
              </a:ext>
            </a:extLst>
          </p:cNvPr>
          <p:cNvCxnSpPr>
            <a:cxnSpLocks/>
          </p:cNvCxnSpPr>
          <p:nvPr userDrawn="1"/>
        </p:nvCxnSpPr>
        <p:spPr>
          <a:xfrm>
            <a:off x="11658599" y="890016"/>
            <a:ext cx="0" cy="517050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49BB1C6E-F2CD-1DED-4142-D5222335150C}"/>
              </a:ext>
              <a:ext uri="{C183D7F6-B498-43B3-948B-1728B52AA6E4}">
                <adec:decorative xmlns:adec="http://schemas.microsoft.com/office/drawing/2017/decorative" val="1"/>
              </a:ext>
            </a:extLst>
          </p:cNvPr>
          <p:cNvGrpSpPr/>
          <p:nvPr userDrawn="1"/>
        </p:nvGrpSpPr>
        <p:grpSpPr>
          <a:xfrm>
            <a:off x="530436" y="6223933"/>
            <a:ext cx="89941" cy="314793"/>
            <a:chOff x="5538866" y="1851285"/>
            <a:chExt cx="89941" cy="314793"/>
          </a:xfrm>
          <a:noFill/>
        </p:grpSpPr>
        <p:sp>
          <p:nvSpPr>
            <p:cNvPr id="26" name="Oval 25">
              <a:extLst>
                <a:ext uri="{FF2B5EF4-FFF2-40B4-BE49-F238E27FC236}">
                  <a16:creationId xmlns:a16="http://schemas.microsoft.com/office/drawing/2014/main" id="{DC2674DE-70B7-1DB1-C9EA-ECDEDE00980F}"/>
                </a:ext>
              </a:extLst>
            </p:cNvPr>
            <p:cNvSpPr/>
            <p:nvPr userDrawn="1"/>
          </p:nvSpPr>
          <p:spPr>
            <a:xfrm>
              <a:off x="5538866" y="1851285"/>
              <a:ext cx="89941" cy="89941"/>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37F3A17F-5078-CA09-1C2A-A278DF540EB2}"/>
                </a:ext>
              </a:extLst>
            </p:cNvPr>
            <p:cNvSpPr/>
            <p:nvPr userDrawn="1"/>
          </p:nvSpPr>
          <p:spPr>
            <a:xfrm>
              <a:off x="5538866" y="2076137"/>
              <a:ext cx="89941" cy="89941"/>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Footer Placeholder 3">
            <a:extLst>
              <a:ext uri="{FF2B5EF4-FFF2-40B4-BE49-F238E27FC236}">
                <a16:creationId xmlns:a16="http://schemas.microsoft.com/office/drawing/2014/main" id="{3A4E705D-525A-81AA-338A-E8C4405FA80B}"/>
              </a:ext>
            </a:extLst>
          </p:cNvPr>
          <p:cNvSpPr>
            <a:spLocks noGrp="1"/>
          </p:cNvSpPr>
          <p:nvPr>
            <p:ph type="ftr" sz="quarter" idx="11"/>
          </p:nvPr>
        </p:nvSpPr>
        <p:spPr>
          <a:xfrm rot="16200000">
            <a:off x="-2009849" y="3308393"/>
            <a:ext cx="5170509" cy="333752"/>
          </a:xfrm>
        </p:spPr>
        <p:txBody>
          <a:bodyPr/>
          <a:lstStyle>
            <a:lvl1pPr algn="ctr">
              <a:defRPr cap="all" baseline="0">
                <a:solidFill>
                  <a:schemeClr val="bg1"/>
                </a:solidFill>
                <a:latin typeface="+mn-lt"/>
                <a:ea typeface="Dotum" panose="020B0600000101010101" pitchFamily="34" charset="-127"/>
                <a:cs typeface="Mangal" panose="02040503050203030202" pitchFamily="18" charset="0"/>
              </a:defRPr>
            </a:lvl1pPr>
          </a:lstStyle>
          <a:p>
            <a:r>
              <a:rPr lang="en-US" dirty="0"/>
              <a:t>Click to add Footer</a:t>
            </a:r>
          </a:p>
        </p:txBody>
      </p:sp>
      <p:sp>
        <p:nvSpPr>
          <p:cNvPr id="2" name="Picture Placeholder 11" descr="picture placeholder">
            <a:extLst>
              <a:ext uri="{FF2B5EF4-FFF2-40B4-BE49-F238E27FC236}">
                <a16:creationId xmlns:a16="http://schemas.microsoft.com/office/drawing/2014/main" id="{C74EC289-9E3B-2A85-FFCE-107B0E3B585D}"/>
              </a:ext>
            </a:extLst>
          </p:cNvPr>
          <p:cNvSpPr>
            <a:spLocks noGrp="1"/>
          </p:cNvSpPr>
          <p:nvPr>
            <p:ph type="pic" sz="quarter" idx="16"/>
          </p:nvPr>
        </p:nvSpPr>
        <p:spPr>
          <a:xfrm>
            <a:off x="1220826" y="1481328"/>
            <a:ext cx="2939694" cy="3227832"/>
          </a:xfrm>
        </p:spPr>
        <p:txBody>
          <a:bodyPr/>
          <a:lstStyle>
            <a:lvl1pPr marL="0" indent="0" algn="ctr">
              <a:buNone/>
              <a:defRPr sz="1400">
                <a:solidFill>
                  <a:schemeClr val="bg1"/>
                </a:solidFill>
                <a:latin typeface="+mn-lt"/>
                <a:ea typeface="Dotum" panose="020B0600000101010101" pitchFamily="34" charset="-127"/>
              </a:defRPr>
            </a:lvl1pPr>
          </a:lstStyle>
          <a:p>
            <a:r>
              <a:rPr lang="en-US"/>
              <a:t>Click icon to add picture</a:t>
            </a:r>
            <a:endParaRPr lang="en-US" dirty="0"/>
          </a:p>
        </p:txBody>
      </p:sp>
      <p:sp>
        <p:nvSpPr>
          <p:cNvPr id="17" name="Text Placeholder 20">
            <a:extLst>
              <a:ext uri="{FF2B5EF4-FFF2-40B4-BE49-F238E27FC236}">
                <a16:creationId xmlns:a16="http://schemas.microsoft.com/office/drawing/2014/main" id="{BABDA1A4-3206-A325-2576-C4DB8737BB3A}"/>
              </a:ext>
            </a:extLst>
          </p:cNvPr>
          <p:cNvSpPr>
            <a:spLocks noGrp="1"/>
          </p:cNvSpPr>
          <p:nvPr>
            <p:ph type="body" sz="quarter" idx="14" hasCustomPrompt="1"/>
          </p:nvPr>
        </p:nvSpPr>
        <p:spPr>
          <a:xfrm>
            <a:off x="1220827" y="5138927"/>
            <a:ext cx="2939689" cy="921596"/>
          </a:xfrm>
        </p:spPr>
        <p:txBody>
          <a:bodyPr lIns="0" tIns="0" rIns="0" bIns="0"/>
          <a:lstStyle>
            <a:lvl1pPr marL="0" indent="0">
              <a:buClr>
                <a:schemeClr val="bg1"/>
              </a:buClr>
              <a:buFont typeface="Courier New" panose="02070309020205020404" pitchFamily="49" charset="0"/>
              <a:buNone/>
              <a:defRPr sz="1400" b="0" i="0">
                <a:solidFill>
                  <a:schemeClr val="bg1"/>
                </a:solidFill>
                <a:latin typeface="+mn-lt"/>
                <a:cs typeface="Mangal" panose="02040503050203030202" pitchFamily="18" charset="0"/>
              </a:defRPr>
            </a:lvl1pPr>
            <a:lvl2pPr marL="457200" indent="0">
              <a:buClr>
                <a:schemeClr val="bg1"/>
              </a:buClr>
              <a:buFont typeface="Courier New" panose="02070309020205020404" pitchFamily="49" charset="0"/>
              <a:buNone/>
              <a:defRPr sz="1400" b="0" i="0">
                <a:solidFill>
                  <a:schemeClr val="bg1"/>
                </a:solidFill>
                <a:latin typeface="+mn-lt"/>
                <a:cs typeface="Mangal" panose="02040503050203030202" pitchFamily="18" charset="0"/>
              </a:defRPr>
            </a:lvl2pPr>
            <a:lvl3pPr marL="914400" indent="0">
              <a:buClr>
                <a:schemeClr val="bg1"/>
              </a:buClr>
              <a:buFont typeface="Courier New" panose="02070309020205020404" pitchFamily="49" charset="0"/>
              <a:buNone/>
              <a:defRPr sz="1400" b="0" i="0">
                <a:solidFill>
                  <a:schemeClr val="bg1"/>
                </a:solidFill>
                <a:latin typeface="+mn-lt"/>
                <a:cs typeface="Mangal" panose="02040503050203030202" pitchFamily="18" charset="0"/>
              </a:defRPr>
            </a:lvl3pPr>
            <a:lvl4pPr marL="1371600" indent="0">
              <a:buClr>
                <a:schemeClr val="bg1"/>
              </a:buClr>
              <a:buFont typeface="Courier New" panose="02070309020205020404" pitchFamily="49" charset="0"/>
              <a:buNone/>
              <a:defRPr sz="1400" b="0" i="0">
                <a:solidFill>
                  <a:schemeClr val="bg1"/>
                </a:solidFill>
                <a:latin typeface="+mn-lt"/>
                <a:cs typeface="Mangal" panose="02040503050203030202" pitchFamily="18" charset="0"/>
              </a:defRPr>
            </a:lvl4pPr>
            <a:lvl5pPr marL="1828800" indent="0">
              <a:buClr>
                <a:schemeClr val="bg1"/>
              </a:buClr>
              <a:buFont typeface="Courier New" panose="02070309020205020404" pitchFamily="49" charset="0"/>
              <a:buNone/>
              <a:defRPr sz="1400" b="0" i="0">
                <a:solidFill>
                  <a:schemeClr val="bg1"/>
                </a:solidFill>
                <a:latin typeface="+mn-lt"/>
                <a:cs typeface="Mangal" panose="02040503050203030202" pitchFamily="18" charset="0"/>
              </a:defRPr>
            </a:lvl5pPr>
          </a:lstStyle>
          <a:p>
            <a:pPr lvl="0"/>
            <a:r>
              <a:rPr lang="en-US" dirty="0"/>
              <a:t>Click to add text</a:t>
            </a:r>
          </a:p>
        </p:txBody>
      </p:sp>
      <p:sp>
        <p:nvSpPr>
          <p:cNvPr id="5" name="Picture Placeholder 11" descr="picture placeholder">
            <a:extLst>
              <a:ext uri="{FF2B5EF4-FFF2-40B4-BE49-F238E27FC236}">
                <a16:creationId xmlns:a16="http://schemas.microsoft.com/office/drawing/2014/main" id="{BDEA8563-2200-B57E-810F-41DD854A672E}"/>
              </a:ext>
            </a:extLst>
          </p:cNvPr>
          <p:cNvSpPr>
            <a:spLocks noGrp="1"/>
          </p:cNvSpPr>
          <p:nvPr>
            <p:ph type="pic" sz="quarter" idx="17"/>
          </p:nvPr>
        </p:nvSpPr>
        <p:spPr>
          <a:xfrm>
            <a:off x="4690863" y="1481328"/>
            <a:ext cx="2939694" cy="3227832"/>
          </a:xfrm>
        </p:spPr>
        <p:txBody>
          <a:bodyPr/>
          <a:lstStyle>
            <a:lvl1pPr marL="0" indent="0" algn="ctr">
              <a:buNone/>
              <a:defRPr sz="1400">
                <a:solidFill>
                  <a:schemeClr val="bg1"/>
                </a:solidFill>
                <a:latin typeface="+mn-lt"/>
                <a:ea typeface="Dotum" panose="020B0600000101010101" pitchFamily="34" charset="-127"/>
              </a:defRPr>
            </a:lvl1pPr>
          </a:lstStyle>
          <a:p>
            <a:r>
              <a:rPr lang="en-US"/>
              <a:t>Click icon to add picture</a:t>
            </a:r>
            <a:endParaRPr lang="en-US" dirty="0"/>
          </a:p>
        </p:txBody>
      </p:sp>
      <p:sp>
        <p:nvSpPr>
          <p:cNvPr id="6" name="Text Placeholder 20">
            <a:extLst>
              <a:ext uri="{FF2B5EF4-FFF2-40B4-BE49-F238E27FC236}">
                <a16:creationId xmlns:a16="http://schemas.microsoft.com/office/drawing/2014/main" id="{ED97174A-CD7A-C701-0CE9-02D5F895EF90}"/>
              </a:ext>
            </a:extLst>
          </p:cNvPr>
          <p:cNvSpPr>
            <a:spLocks noGrp="1"/>
          </p:cNvSpPr>
          <p:nvPr>
            <p:ph type="body" sz="quarter" idx="18" hasCustomPrompt="1"/>
          </p:nvPr>
        </p:nvSpPr>
        <p:spPr>
          <a:xfrm>
            <a:off x="4690864" y="5138927"/>
            <a:ext cx="2939689" cy="921596"/>
          </a:xfrm>
        </p:spPr>
        <p:txBody>
          <a:bodyPr lIns="0" tIns="0" rIns="0" bIns="0"/>
          <a:lstStyle>
            <a:lvl1pPr marL="0" indent="0">
              <a:buClr>
                <a:schemeClr val="bg1"/>
              </a:buClr>
              <a:buFont typeface="Courier New" panose="02070309020205020404" pitchFamily="49" charset="0"/>
              <a:buNone/>
              <a:defRPr sz="1400" b="0" i="0">
                <a:solidFill>
                  <a:schemeClr val="bg1"/>
                </a:solidFill>
                <a:latin typeface="+mn-lt"/>
                <a:cs typeface="Mangal" panose="02040503050203030202" pitchFamily="18" charset="0"/>
              </a:defRPr>
            </a:lvl1pPr>
            <a:lvl2pPr marL="457200" indent="0">
              <a:buClr>
                <a:schemeClr val="bg1"/>
              </a:buClr>
              <a:buFont typeface="Courier New" panose="02070309020205020404" pitchFamily="49" charset="0"/>
              <a:buNone/>
              <a:defRPr sz="1400" b="0" i="0">
                <a:solidFill>
                  <a:schemeClr val="bg1"/>
                </a:solidFill>
                <a:latin typeface="+mn-lt"/>
                <a:cs typeface="Mangal" panose="02040503050203030202" pitchFamily="18" charset="0"/>
              </a:defRPr>
            </a:lvl2pPr>
            <a:lvl3pPr marL="914400" indent="0">
              <a:buClr>
                <a:schemeClr val="bg1"/>
              </a:buClr>
              <a:buFont typeface="Courier New" panose="02070309020205020404" pitchFamily="49" charset="0"/>
              <a:buNone/>
              <a:defRPr sz="1400" b="0" i="0">
                <a:solidFill>
                  <a:schemeClr val="bg1"/>
                </a:solidFill>
                <a:latin typeface="+mn-lt"/>
                <a:cs typeface="Mangal" panose="02040503050203030202" pitchFamily="18" charset="0"/>
              </a:defRPr>
            </a:lvl3pPr>
            <a:lvl4pPr marL="1371600" indent="0">
              <a:buClr>
                <a:schemeClr val="bg1"/>
              </a:buClr>
              <a:buFont typeface="Courier New" panose="02070309020205020404" pitchFamily="49" charset="0"/>
              <a:buNone/>
              <a:defRPr sz="1400" b="0" i="0">
                <a:solidFill>
                  <a:schemeClr val="bg1"/>
                </a:solidFill>
                <a:latin typeface="+mn-lt"/>
                <a:cs typeface="Mangal" panose="02040503050203030202" pitchFamily="18" charset="0"/>
              </a:defRPr>
            </a:lvl4pPr>
            <a:lvl5pPr marL="1828800" indent="0">
              <a:buClr>
                <a:schemeClr val="bg1"/>
              </a:buClr>
              <a:buFont typeface="Courier New" panose="02070309020205020404" pitchFamily="49" charset="0"/>
              <a:buNone/>
              <a:defRPr sz="1400" b="0" i="0">
                <a:solidFill>
                  <a:schemeClr val="bg1"/>
                </a:solidFill>
                <a:latin typeface="+mn-lt"/>
                <a:cs typeface="Mangal" panose="02040503050203030202" pitchFamily="18" charset="0"/>
              </a:defRPr>
            </a:lvl5pPr>
          </a:lstStyle>
          <a:p>
            <a:pPr lvl="0"/>
            <a:r>
              <a:rPr lang="en-US" dirty="0"/>
              <a:t>Click to add text</a:t>
            </a:r>
          </a:p>
        </p:txBody>
      </p:sp>
      <p:sp>
        <p:nvSpPr>
          <p:cNvPr id="13" name="Picture Placeholder 11" descr="picture placeholder">
            <a:extLst>
              <a:ext uri="{FF2B5EF4-FFF2-40B4-BE49-F238E27FC236}">
                <a16:creationId xmlns:a16="http://schemas.microsoft.com/office/drawing/2014/main" id="{630D9652-C4A0-E049-3F65-924827826FE0}"/>
              </a:ext>
            </a:extLst>
          </p:cNvPr>
          <p:cNvSpPr>
            <a:spLocks noGrp="1"/>
          </p:cNvSpPr>
          <p:nvPr>
            <p:ph type="pic" sz="quarter" idx="19"/>
          </p:nvPr>
        </p:nvSpPr>
        <p:spPr>
          <a:xfrm>
            <a:off x="8188558" y="1481328"/>
            <a:ext cx="2939694" cy="3227832"/>
          </a:xfrm>
        </p:spPr>
        <p:txBody>
          <a:bodyPr/>
          <a:lstStyle>
            <a:lvl1pPr marL="0" indent="0" algn="ctr">
              <a:buNone/>
              <a:defRPr sz="1400">
                <a:solidFill>
                  <a:schemeClr val="bg1"/>
                </a:solidFill>
                <a:latin typeface="+mn-lt"/>
                <a:ea typeface="Dotum" panose="020B0600000101010101" pitchFamily="34" charset="-127"/>
              </a:defRPr>
            </a:lvl1pPr>
          </a:lstStyle>
          <a:p>
            <a:r>
              <a:rPr lang="en-US"/>
              <a:t>Click icon to add picture</a:t>
            </a:r>
            <a:endParaRPr lang="en-US" dirty="0"/>
          </a:p>
        </p:txBody>
      </p:sp>
      <p:sp>
        <p:nvSpPr>
          <p:cNvPr id="15" name="Text Placeholder 20">
            <a:extLst>
              <a:ext uri="{FF2B5EF4-FFF2-40B4-BE49-F238E27FC236}">
                <a16:creationId xmlns:a16="http://schemas.microsoft.com/office/drawing/2014/main" id="{99B6060F-8C38-5C36-BCF1-620E2F4AF90F}"/>
              </a:ext>
            </a:extLst>
          </p:cNvPr>
          <p:cNvSpPr>
            <a:spLocks noGrp="1"/>
          </p:cNvSpPr>
          <p:nvPr>
            <p:ph type="body" sz="quarter" idx="20" hasCustomPrompt="1"/>
          </p:nvPr>
        </p:nvSpPr>
        <p:spPr>
          <a:xfrm>
            <a:off x="8188559" y="5138927"/>
            <a:ext cx="2939689" cy="921596"/>
          </a:xfrm>
        </p:spPr>
        <p:txBody>
          <a:bodyPr lIns="0" tIns="0" rIns="0" bIns="0"/>
          <a:lstStyle>
            <a:lvl1pPr marL="0" indent="0">
              <a:buClr>
                <a:schemeClr val="bg1"/>
              </a:buClr>
              <a:buFont typeface="Courier New" panose="02070309020205020404" pitchFamily="49" charset="0"/>
              <a:buNone/>
              <a:defRPr sz="1400" b="0" i="0">
                <a:solidFill>
                  <a:schemeClr val="bg1"/>
                </a:solidFill>
                <a:latin typeface="+mn-lt"/>
                <a:cs typeface="Mangal" panose="02040503050203030202" pitchFamily="18" charset="0"/>
              </a:defRPr>
            </a:lvl1pPr>
            <a:lvl2pPr marL="457200" indent="0">
              <a:buClr>
                <a:schemeClr val="bg1"/>
              </a:buClr>
              <a:buFont typeface="Courier New" panose="02070309020205020404" pitchFamily="49" charset="0"/>
              <a:buNone/>
              <a:defRPr sz="1400" b="0" i="0">
                <a:solidFill>
                  <a:schemeClr val="bg1"/>
                </a:solidFill>
                <a:latin typeface="+mn-lt"/>
                <a:cs typeface="Mangal" panose="02040503050203030202" pitchFamily="18" charset="0"/>
              </a:defRPr>
            </a:lvl2pPr>
            <a:lvl3pPr marL="914400" indent="0">
              <a:buClr>
                <a:schemeClr val="bg1"/>
              </a:buClr>
              <a:buFont typeface="Courier New" panose="02070309020205020404" pitchFamily="49" charset="0"/>
              <a:buNone/>
              <a:defRPr sz="1400" b="0" i="0">
                <a:solidFill>
                  <a:schemeClr val="bg1"/>
                </a:solidFill>
                <a:latin typeface="+mn-lt"/>
                <a:cs typeface="Mangal" panose="02040503050203030202" pitchFamily="18" charset="0"/>
              </a:defRPr>
            </a:lvl3pPr>
            <a:lvl4pPr marL="1371600" indent="0">
              <a:buClr>
                <a:schemeClr val="bg1"/>
              </a:buClr>
              <a:buFont typeface="Courier New" panose="02070309020205020404" pitchFamily="49" charset="0"/>
              <a:buNone/>
              <a:defRPr sz="1400" b="0" i="0">
                <a:solidFill>
                  <a:schemeClr val="bg1"/>
                </a:solidFill>
                <a:latin typeface="+mn-lt"/>
                <a:cs typeface="Mangal" panose="02040503050203030202" pitchFamily="18" charset="0"/>
              </a:defRPr>
            </a:lvl4pPr>
            <a:lvl5pPr marL="1828800" indent="0">
              <a:buClr>
                <a:schemeClr val="bg1"/>
              </a:buClr>
              <a:buFont typeface="Courier New" panose="02070309020205020404" pitchFamily="49" charset="0"/>
              <a:buNone/>
              <a:defRPr sz="1400" b="0" i="0">
                <a:solidFill>
                  <a:schemeClr val="bg1"/>
                </a:solidFill>
                <a:latin typeface="+mn-lt"/>
                <a:cs typeface="Mangal" panose="02040503050203030202" pitchFamily="18" charset="0"/>
              </a:defRPr>
            </a:lvl5pPr>
          </a:lstStyle>
          <a:p>
            <a:pPr lvl="0"/>
            <a:r>
              <a:rPr lang="en-US" dirty="0"/>
              <a:t>Click to add text</a:t>
            </a:r>
          </a:p>
        </p:txBody>
      </p:sp>
      <p:sp>
        <p:nvSpPr>
          <p:cNvPr id="8" name="Slide Number Placeholder 4">
            <a:extLst>
              <a:ext uri="{FF2B5EF4-FFF2-40B4-BE49-F238E27FC236}">
                <a16:creationId xmlns:a16="http://schemas.microsoft.com/office/drawing/2014/main" id="{A1792EFA-4352-DAB4-158E-53F26C8A0C65}"/>
              </a:ext>
            </a:extLst>
          </p:cNvPr>
          <p:cNvSpPr>
            <a:spLocks noGrp="1"/>
          </p:cNvSpPr>
          <p:nvPr>
            <p:ph type="sldNum" sz="quarter" idx="12"/>
          </p:nvPr>
        </p:nvSpPr>
        <p:spPr>
          <a:xfrm>
            <a:off x="11298350" y="6243403"/>
            <a:ext cx="720499" cy="279400"/>
          </a:xfrm>
        </p:spPr>
        <p:txBody>
          <a:bodyPr/>
          <a:lstStyle>
            <a:lvl1pPr algn="ctr">
              <a:defRPr sz="2800" b="1" i="1">
                <a:solidFill>
                  <a:schemeClr val="bg1"/>
                </a:solidFill>
                <a:latin typeface="+mj-lt"/>
                <a:ea typeface="MS PMincho" panose="02020600040205080304" pitchFamily="18" charset="-128"/>
                <a:cs typeface="Mangal" panose="02040503050203030202" pitchFamily="18" charset="0"/>
              </a:defRPr>
            </a:lvl1pPr>
          </a:lstStyle>
          <a:p>
            <a:fld id="{330EA680-D336-4FF7-8B7A-9848BB0A1C32}" type="slidenum">
              <a:rPr lang="en-US" smtClean="0"/>
              <a:pPr/>
              <a:t>‹#›</a:t>
            </a:fld>
            <a:endParaRPr lang="en-US" dirty="0"/>
          </a:p>
        </p:txBody>
      </p:sp>
    </p:spTree>
    <p:extLst>
      <p:ext uri="{BB962C8B-B14F-4D97-AF65-F5344CB8AC3E}">
        <p14:creationId xmlns:p14="http://schemas.microsoft.com/office/powerpoint/2010/main" val="1658539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Picture, and Content">
    <p:bg>
      <p:bgPr>
        <a:solidFill>
          <a:schemeClr val="tx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C91152F-5BDA-D61B-1CCF-A86EFB6F5540}"/>
              </a:ext>
            </a:extLst>
          </p:cNvPr>
          <p:cNvSpPr>
            <a:spLocks noGrp="1"/>
          </p:cNvSpPr>
          <p:nvPr>
            <p:ph type="title" hasCustomPrompt="1"/>
          </p:nvPr>
        </p:nvSpPr>
        <p:spPr>
          <a:xfrm>
            <a:off x="6482084" y="890015"/>
            <a:ext cx="3091684" cy="1938529"/>
          </a:xfrm>
        </p:spPr>
        <p:txBody>
          <a:bodyPr lIns="0" tIns="0" rIns="0" bIns="0" anchor="b"/>
          <a:lstStyle>
            <a:lvl1pPr algn="l">
              <a:lnSpc>
                <a:spcPct val="75000"/>
              </a:lnSpc>
              <a:defRPr sz="4800" b="0" i="0" cap="all" spc="0" baseline="0">
                <a:solidFill>
                  <a:schemeClr val="bg1"/>
                </a:solidFill>
                <a:latin typeface="+mj-lt"/>
                <a:ea typeface="MS PMincho" panose="02020600040205080304" pitchFamily="18" charset="-128"/>
                <a:cs typeface="Mangal" panose="02040503050203030202" pitchFamily="18" charset="0"/>
              </a:defRPr>
            </a:lvl1pPr>
          </a:lstStyle>
          <a:p>
            <a:r>
              <a:rPr lang="en-US" dirty="0"/>
              <a:t>Add title</a:t>
            </a:r>
          </a:p>
        </p:txBody>
      </p:sp>
      <p:sp>
        <p:nvSpPr>
          <p:cNvPr id="14" name="Footer Placeholder 3">
            <a:extLst>
              <a:ext uri="{FF2B5EF4-FFF2-40B4-BE49-F238E27FC236}">
                <a16:creationId xmlns:a16="http://schemas.microsoft.com/office/drawing/2014/main" id="{3A4E705D-525A-81AA-338A-E8C4405FA80B}"/>
              </a:ext>
            </a:extLst>
          </p:cNvPr>
          <p:cNvSpPr>
            <a:spLocks noGrp="1"/>
          </p:cNvSpPr>
          <p:nvPr>
            <p:ph type="ftr" sz="quarter" idx="11"/>
          </p:nvPr>
        </p:nvSpPr>
        <p:spPr>
          <a:xfrm rot="16200000">
            <a:off x="-2009849" y="3308393"/>
            <a:ext cx="5170509" cy="333752"/>
          </a:xfrm>
        </p:spPr>
        <p:txBody>
          <a:bodyPr/>
          <a:lstStyle>
            <a:lvl1pPr algn="ctr">
              <a:defRPr cap="all" baseline="0">
                <a:solidFill>
                  <a:schemeClr val="bg1"/>
                </a:solidFill>
                <a:latin typeface="+mn-lt"/>
                <a:ea typeface="Dotum" panose="020B0600000101010101" pitchFamily="34" charset="-127"/>
                <a:cs typeface="Mangal" panose="02040503050203030202" pitchFamily="18" charset="0"/>
              </a:defRPr>
            </a:lvl1pPr>
          </a:lstStyle>
          <a:p>
            <a:r>
              <a:rPr lang="en-US" dirty="0"/>
              <a:t>Click to add Footer</a:t>
            </a:r>
          </a:p>
        </p:txBody>
      </p:sp>
      <p:grpSp>
        <p:nvGrpSpPr>
          <p:cNvPr id="9" name="Group 8">
            <a:extLst>
              <a:ext uri="{FF2B5EF4-FFF2-40B4-BE49-F238E27FC236}">
                <a16:creationId xmlns:a16="http://schemas.microsoft.com/office/drawing/2014/main" id="{3522E8A7-C256-4D0D-38F5-744CC21A3F1B}"/>
              </a:ext>
              <a:ext uri="{C183D7F6-B498-43B3-948B-1728B52AA6E4}">
                <adec:decorative xmlns:adec="http://schemas.microsoft.com/office/drawing/2017/decorative" val="1"/>
              </a:ext>
            </a:extLst>
          </p:cNvPr>
          <p:cNvGrpSpPr/>
          <p:nvPr userDrawn="1"/>
        </p:nvGrpSpPr>
        <p:grpSpPr>
          <a:xfrm>
            <a:off x="11613628" y="335197"/>
            <a:ext cx="89941" cy="314793"/>
            <a:chOff x="5538866" y="1851285"/>
            <a:chExt cx="89941" cy="314793"/>
          </a:xfrm>
          <a:solidFill>
            <a:schemeClr val="bg1"/>
          </a:solidFill>
        </p:grpSpPr>
        <p:sp>
          <p:nvSpPr>
            <p:cNvPr id="10" name="Oval 9">
              <a:extLst>
                <a:ext uri="{FF2B5EF4-FFF2-40B4-BE49-F238E27FC236}">
                  <a16:creationId xmlns:a16="http://schemas.microsoft.com/office/drawing/2014/main" id="{7194A7E3-B379-7E79-0952-AF4C6A614000}"/>
                </a:ext>
              </a:extLst>
            </p:cNvPr>
            <p:cNvSpPr/>
            <p:nvPr userDrawn="1"/>
          </p:nvSpPr>
          <p:spPr>
            <a:xfrm>
              <a:off x="5538866" y="1851285"/>
              <a:ext cx="89941" cy="89941"/>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716CD3AC-CC76-8555-8E6F-C480301CF8B9}"/>
                </a:ext>
              </a:extLst>
            </p:cNvPr>
            <p:cNvSpPr/>
            <p:nvPr userDrawn="1"/>
          </p:nvSpPr>
          <p:spPr>
            <a:xfrm>
              <a:off x="5538866" y="2076137"/>
              <a:ext cx="89941" cy="89941"/>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12" name="Straight Connector 11">
            <a:extLst>
              <a:ext uri="{FF2B5EF4-FFF2-40B4-BE49-F238E27FC236}">
                <a16:creationId xmlns:a16="http://schemas.microsoft.com/office/drawing/2014/main" id="{C24A05F7-5B34-541E-2738-B83DA06E5C30}"/>
              </a:ext>
              <a:ext uri="{C183D7F6-B498-43B3-948B-1728B52AA6E4}">
                <adec:decorative xmlns:adec="http://schemas.microsoft.com/office/drawing/2017/decorative" val="1"/>
              </a:ext>
            </a:extLst>
          </p:cNvPr>
          <p:cNvCxnSpPr>
            <a:cxnSpLocks/>
          </p:cNvCxnSpPr>
          <p:nvPr userDrawn="1"/>
        </p:nvCxnSpPr>
        <p:spPr>
          <a:xfrm>
            <a:off x="11658599" y="890016"/>
            <a:ext cx="0" cy="517050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49BB1C6E-F2CD-1DED-4142-D5222335150C}"/>
              </a:ext>
              <a:ext uri="{C183D7F6-B498-43B3-948B-1728B52AA6E4}">
                <adec:decorative xmlns:adec="http://schemas.microsoft.com/office/drawing/2017/decorative" val="1"/>
              </a:ext>
            </a:extLst>
          </p:cNvPr>
          <p:cNvGrpSpPr/>
          <p:nvPr userDrawn="1"/>
        </p:nvGrpSpPr>
        <p:grpSpPr>
          <a:xfrm>
            <a:off x="530436" y="6223933"/>
            <a:ext cx="89941" cy="314793"/>
            <a:chOff x="5538866" y="1851285"/>
            <a:chExt cx="89941" cy="314793"/>
          </a:xfrm>
          <a:noFill/>
        </p:grpSpPr>
        <p:sp>
          <p:nvSpPr>
            <p:cNvPr id="26" name="Oval 25">
              <a:extLst>
                <a:ext uri="{FF2B5EF4-FFF2-40B4-BE49-F238E27FC236}">
                  <a16:creationId xmlns:a16="http://schemas.microsoft.com/office/drawing/2014/main" id="{DC2674DE-70B7-1DB1-C9EA-ECDEDE00980F}"/>
                </a:ext>
              </a:extLst>
            </p:cNvPr>
            <p:cNvSpPr/>
            <p:nvPr userDrawn="1"/>
          </p:nvSpPr>
          <p:spPr>
            <a:xfrm>
              <a:off x="5538866" y="1851285"/>
              <a:ext cx="89941" cy="89941"/>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37F3A17F-5078-CA09-1C2A-A278DF540EB2}"/>
                </a:ext>
              </a:extLst>
            </p:cNvPr>
            <p:cNvSpPr/>
            <p:nvPr userDrawn="1"/>
          </p:nvSpPr>
          <p:spPr>
            <a:xfrm>
              <a:off x="5538866" y="2076137"/>
              <a:ext cx="89941" cy="89941"/>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Picture Placeholder 11" descr="picture placeholder">
            <a:extLst>
              <a:ext uri="{FF2B5EF4-FFF2-40B4-BE49-F238E27FC236}">
                <a16:creationId xmlns:a16="http://schemas.microsoft.com/office/drawing/2014/main" id="{C74EC289-9E3B-2A85-FFCE-107B0E3B585D}"/>
              </a:ext>
            </a:extLst>
          </p:cNvPr>
          <p:cNvSpPr>
            <a:spLocks noGrp="1"/>
          </p:cNvSpPr>
          <p:nvPr>
            <p:ph type="pic" sz="quarter" idx="16"/>
          </p:nvPr>
        </p:nvSpPr>
        <p:spPr>
          <a:xfrm>
            <a:off x="1220826" y="1"/>
            <a:ext cx="4785234" cy="6858000"/>
          </a:xfrm>
        </p:spPr>
        <p:txBody>
          <a:bodyPr/>
          <a:lstStyle>
            <a:lvl1pPr marL="0" indent="0">
              <a:buNone/>
              <a:defRPr sz="1400">
                <a:solidFill>
                  <a:schemeClr val="bg1"/>
                </a:solidFill>
                <a:latin typeface="+mn-lt"/>
                <a:ea typeface="Dotum" panose="020B0600000101010101" pitchFamily="34" charset="-127"/>
              </a:defRPr>
            </a:lvl1pPr>
          </a:lstStyle>
          <a:p>
            <a:r>
              <a:rPr lang="en-US"/>
              <a:t>Click icon to add picture</a:t>
            </a:r>
            <a:endParaRPr lang="en-US" dirty="0"/>
          </a:p>
        </p:txBody>
      </p:sp>
      <p:sp>
        <p:nvSpPr>
          <p:cNvPr id="17" name="Text Placeholder 20">
            <a:extLst>
              <a:ext uri="{FF2B5EF4-FFF2-40B4-BE49-F238E27FC236}">
                <a16:creationId xmlns:a16="http://schemas.microsoft.com/office/drawing/2014/main" id="{BABDA1A4-3206-A325-2576-C4DB8737BB3A}"/>
              </a:ext>
            </a:extLst>
          </p:cNvPr>
          <p:cNvSpPr>
            <a:spLocks noGrp="1"/>
          </p:cNvSpPr>
          <p:nvPr>
            <p:ph type="body" sz="quarter" idx="14" hasCustomPrompt="1"/>
          </p:nvPr>
        </p:nvSpPr>
        <p:spPr>
          <a:xfrm>
            <a:off x="7636834" y="3438143"/>
            <a:ext cx="3439598" cy="2631523"/>
          </a:xfrm>
        </p:spPr>
        <p:txBody>
          <a:bodyPr lIns="0" tIns="0" rIns="0" bIns="0"/>
          <a:lstStyle>
            <a:lvl1pPr marL="285750" indent="-285750">
              <a:buClr>
                <a:schemeClr val="bg1"/>
              </a:buClr>
              <a:buFont typeface="Courier New" panose="02070309020205020404" pitchFamily="49" charset="0"/>
              <a:buChar char="o"/>
              <a:defRPr sz="1400" b="0" i="0">
                <a:solidFill>
                  <a:schemeClr val="bg1"/>
                </a:solidFill>
                <a:latin typeface="+mn-lt"/>
                <a:cs typeface="Mangal" panose="02040503050203030202" pitchFamily="18" charset="0"/>
              </a:defRPr>
            </a:lvl1pPr>
            <a:lvl2pPr marL="742950" indent="-285750">
              <a:buClr>
                <a:schemeClr val="bg1"/>
              </a:buClr>
              <a:buFont typeface="Courier New" panose="02070309020205020404" pitchFamily="49" charset="0"/>
              <a:buChar char="o"/>
              <a:defRPr sz="1400" b="0" i="0">
                <a:solidFill>
                  <a:schemeClr val="bg1"/>
                </a:solidFill>
                <a:latin typeface="+mn-lt"/>
                <a:cs typeface="Mangal" panose="02040503050203030202" pitchFamily="18" charset="0"/>
              </a:defRPr>
            </a:lvl2pPr>
            <a:lvl3pPr marL="1200150" indent="-285750">
              <a:buClr>
                <a:schemeClr val="bg1"/>
              </a:buClr>
              <a:buFont typeface="Courier New" panose="02070309020205020404" pitchFamily="49" charset="0"/>
              <a:buChar char="o"/>
              <a:defRPr sz="1400" b="0" i="0">
                <a:solidFill>
                  <a:schemeClr val="bg1"/>
                </a:solidFill>
                <a:latin typeface="+mn-lt"/>
                <a:cs typeface="Mangal" panose="02040503050203030202" pitchFamily="18" charset="0"/>
              </a:defRPr>
            </a:lvl3pPr>
            <a:lvl4pPr marL="1543050" indent="-171450">
              <a:buClr>
                <a:schemeClr val="bg1"/>
              </a:buClr>
              <a:buFont typeface="Courier New" panose="02070309020205020404" pitchFamily="49" charset="0"/>
              <a:buChar char="o"/>
              <a:defRPr sz="1400" b="0" i="0">
                <a:solidFill>
                  <a:schemeClr val="bg1"/>
                </a:solidFill>
                <a:latin typeface="+mn-lt"/>
                <a:cs typeface="Mangal" panose="02040503050203030202" pitchFamily="18" charset="0"/>
              </a:defRPr>
            </a:lvl4pPr>
            <a:lvl5pPr marL="2000250" indent="-171450">
              <a:buClr>
                <a:schemeClr val="bg1"/>
              </a:buClr>
              <a:buFont typeface="Courier New" panose="02070309020205020404" pitchFamily="49" charset="0"/>
              <a:buChar char="o"/>
              <a:defRPr sz="1400" b="0" i="0">
                <a:solidFill>
                  <a:schemeClr val="bg1"/>
                </a:solidFill>
                <a:latin typeface="+mn-lt"/>
                <a:cs typeface="Mangal" panose="02040503050203030202" pitchFamily="18" charset="0"/>
              </a:defRPr>
            </a:lvl5pPr>
          </a:lstStyle>
          <a:p>
            <a:pPr lvl="0"/>
            <a:r>
              <a:rPr lang="en-US" dirty="0"/>
              <a:t>Click to add text</a:t>
            </a:r>
          </a:p>
        </p:txBody>
      </p:sp>
      <p:sp>
        <p:nvSpPr>
          <p:cNvPr id="8" name="Slide Number Placeholder 4">
            <a:extLst>
              <a:ext uri="{FF2B5EF4-FFF2-40B4-BE49-F238E27FC236}">
                <a16:creationId xmlns:a16="http://schemas.microsoft.com/office/drawing/2014/main" id="{A1792EFA-4352-DAB4-158E-53F26C8A0C65}"/>
              </a:ext>
            </a:extLst>
          </p:cNvPr>
          <p:cNvSpPr>
            <a:spLocks noGrp="1"/>
          </p:cNvSpPr>
          <p:nvPr>
            <p:ph type="sldNum" sz="quarter" idx="12"/>
          </p:nvPr>
        </p:nvSpPr>
        <p:spPr>
          <a:xfrm>
            <a:off x="11298350" y="6243403"/>
            <a:ext cx="720499" cy="279400"/>
          </a:xfrm>
        </p:spPr>
        <p:txBody>
          <a:bodyPr/>
          <a:lstStyle>
            <a:lvl1pPr algn="ctr">
              <a:defRPr sz="2800" b="1" i="1">
                <a:solidFill>
                  <a:schemeClr val="bg1"/>
                </a:solidFill>
                <a:latin typeface="+mj-lt"/>
                <a:ea typeface="MS PMincho" panose="02020600040205080304" pitchFamily="18" charset="-128"/>
                <a:cs typeface="Mangal" panose="02040503050203030202" pitchFamily="18" charset="0"/>
              </a:defRPr>
            </a:lvl1pPr>
          </a:lstStyle>
          <a:p>
            <a:fld id="{330EA680-D336-4FF7-8B7A-9848BB0A1C32}" type="slidenum">
              <a:rPr lang="en-US" smtClean="0"/>
              <a:pPr/>
              <a:t>‹#›</a:t>
            </a:fld>
            <a:endParaRPr lang="en-US" dirty="0"/>
          </a:p>
        </p:txBody>
      </p:sp>
    </p:spTree>
    <p:extLst>
      <p:ext uri="{BB962C8B-B14F-4D97-AF65-F5344CB8AC3E}">
        <p14:creationId xmlns:p14="http://schemas.microsoft.com/office/powerpoint/2010/main" val="2716891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wo picture">
    <p:bg>
      <p:bgPr>
        <a:solidFill>
          <a:schemeClr val="tx1"/>
        </a:solidFill>
        <a:effectLst/>
      </p:bgPr>
    </p:bg>
    <p:spTree>
      <p:nvGrpSpPr>
        <p:cNvPr id="1" name=""/>
        <p:cNvGrpSpPr/>
        <p:nvPr/>
      </p:nvGrpSpPr>
      <p:grpSpPr>
        <a:xfrm>
          <a:off x="0" y="0"/>
          <a:ext cx="0" cy="0"/>
          <a:chOff x="0" y="0"/>
          <a:chExt cx="0" cy="0"/>
        </a:xfrm>
      </p:grpSpPr>
      <p:sp>
        <p:nvSpPr>
          <p:cNvPr id="13" name="Picture Placeholder 11" descr="picture placeholder">
            <a:extLst>
              <a:ext uri="{FF2B5EF4-FFF2-40B4-BE49-F238E27FC236}">
                <a16:creationId xmlns:a16="http://schemas.microsoft.com/office/drawing/2014/main" id="{007489C8-C2F6-7874-81E6-FAF3CB72CD35}"/>
              </a:ext>
            </a:extLst>
          </p:cNvPr>
          <p:cNvSpPr>
            <a:spLocks noGrp="1"/>
          </p:cNvSpPr>
          <p:nvPr>
            <p:ph type="pic" sz="quarter" idx="19"/>
          </p:nvPr>
        </p:nvSpPr>
        <p:spPr>
          <a:xfrm>
            <a:off x="4782575" y="1634085"/>
            <a:ext cx="2941845" cy="3191257"/>
          </a:xfrm>
        </p:spPr>
        <p:txBody>
          <a:bodyPr/>
          <a:lstStyle>
            <a:lvl1pPr marL="0" indent="0">
              <a:buNone/>
              <a:defRPr sz="1400">
                <a:solidFill>
                  <a:schemeClr val="bg1"/>
                </a:solidFill>
                <a:latin typeface="+mn-lt"/>
                <a:ea typeface="Dotum" panose="020B0600000101010101" pitchFamily="34" charset="-127"/>
              </a:defRPr>
            </a:lvl1pPr>
          </a:lstStyle>
          <a:p>
            <a:r>
              <a:rPr lang="en-US"/>
              <a:t>Click icon to add picture</a:t>
            </a:r>
            <a:endParaRPr lang="en-US" dirty="0"/>
          </a:p>
        </p:txBody>
      </p:sp>
      <p:sp>
        <p:nvSpPr>
          <p:cNvPr id="7" name="Title 1">
            <a:extLst>
              <a:ext uri="{FF2B5EF4-FFF2-40B4-BE49-F238E27FC236}">
                <a16:creationId xmlns:a16="http://schemas.microsoft.com/office/drawing/2014/main" id="{0C91152F-5BDA-D61B-1CCF-A86EFB6F5540}"/>
              </a:ext>
            </a:extLst>
          </p:cNvPr>
          <p:cNvSpPr>
            <a:spLocks noGrp="1"/>
          </p:cNvSpPr>
          <p:nvPr>
            <p:ph type="title" hasCustomPrompt="1"/>
          </p:nvPr>
        </p:nvSpPr>
        <p:spPr>
          <a:xfrm>
            <a:off x="1079075" y="560048"/>
            <a:ext cx="4622471" cy="2384319"/>
          </a:xfrm>
        </p:spPr>
        <p:txBody>
          <a:bodyPr lIns="0" tIns="0" rIns="0" bIns="0" anchor="ctr"/>
          <a:lstStyle>
            <a:lvl1pPr algn="l">
              <a:lnSpc>
                <a:spcPct val="75000"/>
              </a:lnSpc>
              <a:defRPr sz="4800" b="0" i="0" cap="all" spc="-150" baseline="0">
                <a:solidFill>
                  <a:schemeClr val="bg1"/>
                </a:solidFill>
                <a:latin typeface="+mj-lt"/>
                <a:ea typeface="MS PMincho" panose="02020600040205080304" pitchFamily="18" charset="-128"/>
                <a:cs typeface="Mangal" panose="02040503050203030202" pitchFamily="18" charset="0"/>
              </a:defRPr>
            </a:lvl1pPr>
          </a:lstStyle>
          <a:p>
            <a:r>
              <a:rPr lang="en-US" dirty="0"/>
              <a:t>Add title</a:t>
            </a:r>
          </a:p>
        </p:txBody>
      </p:sp>
      <p:sp>
        <p:nvSpPr>
          <p:cNvPr id="14" name="Footer Placeholder 3">
            <a:extLst>
              <a:ext uri="{FF2B5EF4-FFF2-40B4-BE49-F238E27FC236}">
                <a16:creationId xmlns:a16="http://schemas.microsoft.com/office/drawing/2014/main" id="{3A4E705D-525A-81AA-338A-E8C4405FA80B}"/>
              </a:ext>
            </a:extLst>
          </p:cNvPr>
          <p:cNvSpPr>
            <a:spLocks noGrp="1"/>
          </p:cNvSpPr>
          <p:nvPr>
            <p:ph type="ftr" sz="quarter" idx="11"/>
          </p:nvPr>
        </p:nvSpPr>
        <p:spPr>
          <a:xfrm rot="16200000">
            <a:off x="-2009849" y="3308393"/>
            <a:ext cx="5170509" cy="333752"/>
          </a:xfrm>
        </p:spPr>
        <p:txBody>
          <a:bodyPr/>
          <a:lstStyle>
            <a:lvl1pPr algn="ctr">
              <a:defRPr cap="all" baseline="0">
                <a:solidFill>
                  <a:schemeClr val="bg1"/>
                </a:solidFill>
                <a:latin typeface="+mn-lt"/>
                <a:ea typeface="Dotum" panose="020B0600000101010101" pitchFamily="34" charset="-127"/>
                <a:cs typeface="Mangal" panose="02040503050203030202" pitchFamily="18" charset="0"/>
              </a:defRPr>
            </a:lvl1pPr>
          </a:lstStyle>
          <a:p>
            <a:r>
              <a:rPr lang="en-US" dirty="0"/>
              <a:t>Click to add Footer</a:t>
            </a:r>
          </a:p>
        </p:txBody>
      </p:sp>
      <p:sp>
        <p:nvSpPr>
          <p:cNvPr id="15" name="Text Placeholder 20">
            <a:extLst>
              <a:ext uri="{FF2B5EF4-FFF2-40B4-BE49-F238E27FC236}">
                <a16:creationId xmlns:a16="http://schemas.microsoft.com/office/drawing/2014/main" id="{A41ABB58-FB44-EE86-1061-E95F87391708}"/>
              </a:ext>
            </a:extLst>
          </p:cNvPr>
          <p:cNvSpPr>
            <a:spLocks noGrp="1"/>
          </p:cNvSpPr>
          <p:nvPr>
            <p:ph type="body" sz="quarter" idx="20" hasCustomPrompt="1"/>
          </p:nvPr>
        </p:nvSpPr>
        <p:spPr>
          <a:xfrm>
            <a:off x="1079076" y="3089598"/>
            <a:ext cx="3577916" cy="493776"/>
          </a:xfrm>
        </p:spPr>
        <p:txBody>
          <a:bodyPr lIns="0" tIns="0" rIns="0" bIns="0"/>
          <a:lstStyle>
            <a:lvl1pPr marL="0" indent="0">
              <a:buClr>
                <a:schemeClr val="bg1"/>
              </a:buClr>
              <a:buFont typeface="Courier New" panose="02070309020205020404" pitchFamily="49" charset="0"/>
              <a:buNone/>
              <a:defRPr sz="1400" b="0" i="0" cap="all" baseline="0">
                <a:solidFill>
                  <a:schemeClr val="bg1"/>
                </a:solidFill>
                <a:latin typeface="+mn-lt"/>
                <a:cs typeface="Mangal" panose="02040503050203030202" pitchFamily="18" charset="0"/>
              </a:defRPr>
            </a:lvl1pPr>
            <a:lvl2pPr marL="742950" indent="-285750">
              <a:buClr>
                <a:schemeClr val="bg1"/>
              </a:buClr>
              <a:buFont typeface="Courier New" panose="02070309020205020404" pitchFamily="49" charset="0"/>
              <a:buChar char="o"/>
              <a:defRPr sz="1400" b="0" i="0">
                <a:solidFill>
                  <a:schemeClr val="bg1"/>
                </a:solidFill>
                <a:latin typeface="+mn-lt"/>
                <a:cs typeface="Mangal" panose="02040503050203030202" pitchFamily="18" charset="0"/>
              </a:defRPr>
            </a:lvl2pPr>
            <a:lvl3pPr marL="1200150" indent="-285750">
              <a:buClr>
                <a:schemeClr val="bg1"/>
              </a:buClr>
              <a:buFont typeface="Courier New" panose="02070309020205020404" pitchFamily="49" charset="0"/>
              <a:buChar char="o"/>
              <a:defRPr sz="1400" b="0" i="0">
                <a:solidFill>
                  <a:schemeClr val="bg1"/>
                </a:solidFill>
                <a:latin typeface="+mn-lt"/>
                <a:cs typeface="Mangal" panose="02040503050203030202" pitchFamily="18" charset="0"/>
              </a:defRPr>
            </a:lvl3pPr>
            <a:lvl4pPr marL="1543050" indent="-171450">
              <a:buClr>
                <a:schemeClr val="bg1"/>
              </a:buClr>
              <a:buFont typeface="Courier New" panose="02070309020205020404" pitchFamily="49" charset="0"/>
              <a:buChar char="o"/>
              <a:defRPr sz="1400" b="0" i="0">
                <a:solidFill>
                  <a:schemeClr val="bg1"/>
                </a:solidFill>
                <a:latin typeface="+mn-lt"/>
                <a:cs typeface="Mangal" panose="02040503050203030202" pitchFamily="18" charset="0"/>
              </a:defRPr>
            </a:lvl4pPr>
            <a:lvl5pPr marL="2000250" indent="-171450">
              <a:buClr>
                <a:schemeClr val="bg1"/>
              </a:buClr>
              <a:buFont typeface="Courier New" panose="02070309020205020404" pitchFamily="49" charset="0"/>
              <a:buChar char="o"/>
              <a:defRPr sz="1400" b="0" i="0">
                <a:solidFill>
                  <a:schemeClr val="bg1"/>
                </a:solidFill>
                <a:latin typeface="+mn-lt"/>
                <a:cs typeface="Mangal" panose="02040503050203030202" pitchFamily="18" charset="0"/>
              </a:defRPr>
            </a:lvl5pPr>
          </a:lstStyle>
          <a:p>
            <a:pPr lvl="0"/>
            <a:r>
              <a:rPr lang="en-US" dirty="0"/>
              <a:t>Click to add subtitle</a:t>
            </a:r>
          </a:p>
        </p:txBody>
      </p:sp>
      <p:sp>
        <p:nvSpPr>
          <p:cNvPr id="17" name="Text Placeholder 20">
            <a:extLst>
              <a:ext uri="{FF2B5EF4-FFF2-40B4-BE49-F238E27FC236}">
                <a16:creationId xmlns:a16="http://schemas.microsoft.com/office/drawing/2014/main" id="{BABDA1A4-3206-A325-2576-C4DB8737BB3A}"/>
              </a:ext>
            </a:extLst>
          </p:cNvPr>
          <p:cNvSpPr>
            <a:spLocks noGrp="1"/>
          </p:cNvSpPr>
          <p:nvPr>
            <p:ph type="body" sz="quarter" idx="14" hasCustomPrompt="1"/>
          </p:nvPr>
        </p:nvSpPr>
        <p:spPr>
          <a:xfrm>
            <a:off x="1079076" y="3631142"/>
            <a:ext cx="2721367" cy="2631523"/>
          </a:xfrm>
        </p:spPr>
        <p:txBody>
          <a:bodyPr lIns="0" tIns="0" rIns="0" bIns="0"/>
          <a:lstStyle>
            <a:lvl1pPr marL="0" indent="0">
              <a:buClr>
                <a:schemeClr val="bg1"/>
              </a:buClr>
              <a:buFont typeface="Courier New" panose="02070309020205020404" pitchFamily="49" charset="0"/>
              <a:buNone/>
              <a:defRPr sz="1400" b="0" i="0">
                <a:solidFill>
                  <a:schemeClr val="bg1"/>
                </a:solidFill>
                <a:latin typeface="+mn-lt"/>
                <a:cs typeface="Mangal" panose="02040503050203030202" pitchFamily="18" charset="0"/>
              </a:defRPr>
            </a:lvl1pPr>
            <a:lvl2pPr marL="742950" indent="-285750">
              <a:buClr>
                <a:schemeClr val="bg1"/>
              </a:buClr>
              <a:buFont typeface="Courier New" panose="02070309020205020404" pitchFamily="49" charset="0"/>
              <a:buChar char="o"/>
              <a:defRPr sz="1400" b="0" i="0">
                <a:solidFill>
                  <a:schemeClr val="bg1"/>
                </a:solidFill>
                <a:latin typeface="+mn-lt"/>
                <a:cs typeface="Mangal" panose="02040503050203030202" pitchFamily="18" charset="0"/>
              </a:defRPr>
            </a:lvl2pPr>
            <a:lvl3pPr marL="1200150" indent="-285750">
              <a:buClr>
                <a:schemeClr val="bg1"/>
              </a:buClr>
              <a:buFont typeface="Courier New" panose="02070309020205020404" pitchFamily="49" charset="0"/>
              <a:buChar char="o"/>
              <a:defRPr sz="1400" b="0" i="0">
                <a:solidFill>
                  <a:schemeClr val="bg1"/>
                </a:solidFill>
                <a:latin typeface="+mn-lt"/>
                <a:cs typeface="Mangal" panose="02040503050203030202" pitchFamily="18" charset="0"/>
              </a:defRPr>
            </a:lvl3pPr>
            <a:lvl4pPr marL="1543050" indent="-171450">
              <a:buClr>
                <a:schemeClr val="bg1"/>
              </a:buClr>
              <a:buFont typeface="Courier New" panose="02070309020205020404" pitchFamily="49" charset="0"/>
              <a:buChar char="o"/>
              <a:defRPr sz="1400" b="0" i="0">
                <a:solidFill>
                  <a:schemeClr val="bg1"/>
                </a:solidFill>
                <a:latin typeface="+mn-lt"/>
                <a:cs typeface="Mangal" panose="02040503050203030202" pitchFamily="18" charset="0"/>
              </a:defRPr>
            </a:lvl4pPr>
            <a:lvl5pPr marL="2000250" indent="-171450">
              <a:buClr>
                <a:schemeClr val="bg1"/>
              </a:buClr>
              <a:buFont typeface="Courier New" panose="02070309020205020404" pitchFamily="49" charset="0"/>
              <a:buChar char="o"/>
              <a:defRPr sz="1400" b="0" i="0">
                <a:solidFill>
                  <a:schemeClr val="bg1"/>
                </a:solidFill>
                <a:latin typeface="+mn-lt"/>
                <a:cs typeface="Mangal" panose="02040503050203030202" pitchFamily="18" charset="0"/>
              </a:defRPr>
            </a:lvl5pPr>
          </a:lstStyle>
          <a:p>
            <a:pPr lvl="0"/>
            <a:r>
              <a:rPr lang="en-US" dirty="0"/>
              <a:t>Click to add text</a:t>
            </a:r>
          </a:p>
        </p:txBody>
      </p:sp>
      <p:sp>
        <p:nvSpPr>
          <p:cNvPr id="5" name="Text Placeholder 20">
            <a:extLst>
              <a:ext uri="{FF2B5EF4-FFF2-40B4-BE49-F238E27FC236}">
                <a16:creationId xmlns:a16="http://schemas.microsoft.com/office/drawing/2014/main" id="{28C33102-C0D9-31A0-A7A1-2BAC395320A6}"/>
              </a:ext>
            </a:extLst>
          </p:cNvPr>
          <p:cNvSpPr>
            <a:spLocks noGrp="1"/>
          </p:cNvSpPr>
          <p:nvPr>
            <p:ph type="body" sz="quarter" idx="17" hasCustomPrompt="1"/>
          </p:nvPr>
        </p:nvSpPr>
        <p:spPr>
          <a:xfrm>
            <a:off x="4705640" y="5285084"/>
            <a:ext cx="3095716" cy="939292"/>
          </a:xfrm>
        </p:spPr>
        <p:txBody>
          <a:bodyPr lIns="0" tIns="0" rIns="0" bIns="0"/>
          <a:lstStyle>
            <a:lvl1pPr marL="0" indent="0">
              <a:buClr>
                <a:schemeClr val="bg1"/>
              </a:buClr>
              <a:buFont typeface="Courier New" panose="02070309020205020404" pitchFamily="49" charset="0"/>
              <a:buNone/>
              <a:defRPr sz="1400" b="0" i="0">
                <a:solidFill>
                  <a:schemeClr val="bg1"/>
                </a:solidFill>
                <a:latin typeface="+mn-lt"/>
                <a:cs typeface="Mangal" panose="02040503050203030202" pitchFamily="18" charset="0"/>
              </a:defRPr>
            </a:lvl1pPr>
            <a:lvl2pPr marL="742950" indent="-285750">
              <a:buClr>
                <a:schemeClr val="bg1"/>
              </a:buClr>
              <a:buFont typeface="Courier New" panose="02070309020205020404" pitchFamily="49" charset="0"/>
              <a:buChar char="o"/>
              <a:defRPr sz="1400" b="0" i="0">
                <a:solidFill>
                  <a:schemeClr val="bg1"/>
                </a:solidFill>
                <a:latin typeface="+mn-lt"/>
                <a:cs typeface="Mangal" panose="02040503050203030202" pitchFamily="18" charset="0"/>
              </a:defRPr>
            </a:lvl2pPr>
            <a:lvl3pPr marL="1200150" indent="-285750">
              <a:buClr>
                <a:schemeClr val="bg1"/>
              </a:buClr>
              <a:buFont typeface="Courier New" panose="02070309020205020404" pitchFamily="49" charset="0"/>
              <a:buChar char="o"/>
              <a:defRPr sz="1400" b="0" i="0">
                <a:solidFill>
                  <a:schemeClr val="bg1"/>
                </a:solidFill>
                <a:latin typeface="+mn-lt"/>
                <a:cs typeface="Mangal" panose="02040503050203030202" pitchFamily="18" charset="0"/>
              </a:defRPr>
            </a:lvl3pPr>
            <a:lvl4pPr marL="1543050" indent="-171450">
              <a:buClr>
                <a:schemeClr val="bg1"/>
              </a:buClr>
              <a:buFont typeface="Courier New" panose="02070309020205020404" pitchFamily="49" charset="0"/>
              <a:buChar char="o"/>
              <a:defRPr sz="1400" b="0" i="0">
                <a:solidFill>
                  <a:schemeClr val="bg1"/>
                </a:solidFill>
                <a:latin typeface="+mn-lt"/>
                <a:cs typeface="Mangal" panose="02040503050203030202" pitchFamily="18" charset="0"/>
              </a:defRPr>
            </a:lvl4pPr>
            <a:lvl5pPr marL="2000250" indent="-171450">
              <a:buClr>
                <a:schemeClr val="bg1"/>
              </a:buClr>
              <a:buFont typeface="Courier New" panose="02070309020205020404" pitchFamily="49" charset="0"/>
              <a:buChar char="o"/>
              <a:defRPr sz="1400" b="0" i="0">
                <a:solidFill>
                  <a:schemeClr val="bg1"/>
                </a:solidFill>
                <a:latin typeface="+mn-lt"/>
                <a:cs typeface="Mangal" panose="02040503050203030202" pitchFamily="18" charset="0"/>
              </a:defRPr>
            </a:lvl5pPr>
          </a:lstStyle>
          <a:p>
            <a:pPr lvl="0"/>
            <a:r>
              <a:rPr lang="en-US" dirty="0"/>
              <a:t>Click to add text</a:t>
            </a:r>
          </a:p>
        </p:txBody>
      </p:sp>
      <p:sp>
        <p:nvSpPr>
          <p:cNvPr id="2" name="Picture Placeholder 11" descr="picture placeholder">
            <a:extLst>
              <a:ext uri="{FF2B5EF4-FFF2-40B4-BE49-F238E27FC236}">
                <a16:creationId xmlns:a16="http://schemas.microsoft.com/office/drawing/2014/main" id="{C74EC289-9E3B-2A85-FFCE-107B0E3B585D}"/>
              </a:ext>
            </a:extLst>
          </p:cNvPr>
          <p:cNvSpPr>
            <a:spLocks noGrp="1"/>
          </p:cNvSpPr>
          <p:nvPr>
            <p:ph type="pic" sz="quarter" idx="16"/>
          </p:nvPr>
        </p:nvSpPr>
        <p:spPr>
          <a:xfrm>
            <a:off x="8193024" y="1634086"/>
            <a:ext cx="2941845" cy="3191257"/>
          </a:xfrm>
        </p:spPr>
        <p:txBody>
          <a:bodyPr/>
          <a:lstStyle>
            <a:lvl1pPr marL="0" indent="0">
              <a:buNone/>
              <a:defRPr sz="1400">
                <a:solidFill>
                  <a:schemeClr val="bg1"/>
                </a:solidFill>
                <a:latin typeface="+mn-lt"/>
                <a:ea typeface="Dotum" panose="020B0600000101010101" pitchFamily="34" charset="-127"/>
              </a:defRPr>
            </a:lvl1pPr>
          </a:lstStyle>
          <a:p>
            <a:r>
              <a:rPr lang="en-US"/>
              <a:t>Click icon to add picture</a:t>
            </a:r>
            <a:endParaRPr lang="en-US" dirty="0"/>
          </a:p>
        </p:txBody>
      </p:sp>
      <p:sp>
        <p:nvSpPr>
          <p:cNvPr id="6" name="Text Placeholder 20">
            <a:extLst>
              <a:ext uri="{FF2B5EF4-FFF2-40B4-BE49-F238E27FC236}">
                <a16:creationId xmlns:a16="http://schemas.microsoft.com/office/drawing/2014/main" id="{F5D171A2-DD04-FA64-A705-BE5D0C937E16}"/>
              </a:ext>
            </a:extLst>
          </p:cNvPr>
          <p:cNvSpPr>
            <a:spLocks noGrp="1"/>
          </p:cNvSpPr>
          <p:nvPr>
            <p:ph type="body" sz="quarter" idx="18" hasCustomPrompt="1"/>
          </p:nvPr>
        </p:nvSpPr>
        <p:spPr>
          <a:xfrm>
            <a:off x="8116088" y="5285084"/>
            <a:ext cx="3095716" cy="939292"/>
          </a:xfrm>
        </p:spPr>
        <p:txBody>
          <a:bodyPr lIns="0" tIns="0" rIns="0" bIns="0"/>
          <a:lstStyle>
            <a:lvl1pPr marL="0" indent="0">
              <a:buClr>
                <a:schemeClr val="bg1"/>
              </a:buClr>
              <a:buFont typeface="Courier New" panose="02070309020205020404" pitchFamily="49" charset="0"/>
              <a:buNone/>
              <a:defRPr sz="1400" b="0" i="0">
                <a:solidFill>
                  <a:schemeClr val="bg1"/>
                </a:solidFill>
                <a:latin typeface="+mn-lt"/>
                <a:cs typeface="Mangal" panose="02040503050203030202" pitchFamily="18" charset="0"/>
              </a:defRPr>
            </a:lvl1pPr>
            <a:lvl2pPr marL="742950" indent="-285750">
              <a:buClr>
                <a:schemeClr val="bg1"/>
              </a:buClr>
              <a:buFont typeface="Courier New" panose="02070309020205020404" pitchFamily="49" charset="0"/>
              <a:buChar char="o"/>
              <a:defRPr sz="1400" b="0" i="0">
                <a:solidFill>
                  <a:schemeClr val="bg1"/>
                </a:solidFill>
                <a:latin typeface="+mn-lt"/>
                <a:cs typeface="Mangal" panose="02040503050203030202" pitchFamily="18" charset="0"/>
              </a:defRPr>
            </a:lvl2pPr>
            <a:lvl3pPr marL="1200150" indent="-285750">
              <a:buClr>
                <a:schemeClr val="bg1"/>
              </a:buClr>
              <a:buFont typeface="Courier New" panose="02070309020205020404" pitchFamily="49" charset="0"/>
              <a:buChar char="o"/>
              <a:defRPr sz="1400" b="0" i="0">
                <a:solidFill>
                  <a:schemeClr val="bg1"/>
                </a:solidFill>
                <a:latin typeface="+mn-lt"/>
                <a:cs typeface="Mangal" panose="02040503050203030202" pitchFamily="18" charset="0"/>
              </a:defRPr>
            </a:lvl3pPr>
            <a:lvl4pPr marL="1543050" indent="-171450">
              <a:buClr>
                <a:schemeClr val="bg1"/>
              </a:buClr>
              <a:buFont typeface="Courier New" panose="02070309020205020404" pitchFamily="49" charset="0"/>
              <a:buChar char="o"/>
              <a:defRPr sz="1400" b="0" i="0">
                <a:solidFill>
                  <a:schemeClr val="bg1"/>
                </a:solidFill>
                <a:latin typeface="+mn-lt"/>
                <a:cs typeface="Mangal" panose="02040503050203030202" pitchFamily="18" charset="0"/>
              </a:defRPr>
            </a:lvl4pPr>
            <a:lvl5pPr marL="2000250" indent="-171450">
              <a:buClr>
                <a:schemeClr val="bg1"/>
              </a:buClr>
              <a:buFont typeface="Courier New" panose="02070309020205020404" pitchFamily="49" charset="0"/>
              <a:buChar char="o"/>
              <a:defRPr sz="1400" b="0" i="0">
                <a:solidFill>
                  <a:schemeClr val="bg1"/>
                </a:solidFill>
                <a:latin typeface="+mn-lt"/>
                <a:cs typeface="Mangal" panose="02040503050203030202" pitchFamily="18" charset="0"/>
              </a:defRPr>
            </a:lvl5pPr>
          </a:lstStyle>
          <a:p>
            <a:pPr lvl="0"/>
            <a:r>
              <a:rPr lang="en-US" dirty="0"/>
              <a:t>Click to add text</a:t>
            </a:r>
          </a:p>
        </p:txBody>
      </p:sp>
      <p:grpSp>
        <p:nvGrpSpPr>
          <p:cNvPr id="9" name="Group 8">
            <a:extLst>
              <a:ext uri="{FF2B5EF4-FFF2-40B4-BE49-F238E27FC236}">
                <a16:creationId xmlns:a16="http://schemas.microsoft.com/office/drawing/2014/main" id="{3522E8A7-C256-4D0D-38F5-744CC21A3F1B}"/>
              </a:ext>
              <a:ext uri="{C183D7F6-B498-43B3-948B-1728B52AA6E4}">
                <adec:decorative xmlns:adec="http://schemas.microsoft.com/office/drawing/2017/decorative" val="1"/>
              </a:ext>
            </a:extLst>
          </p:cNvPr>
          <p:cNvGrpSpPr/>
          <p:nvPr userDrawn="1"/>
        </p:nvGrpSpPr>
        <p:grpSpPr>
          <a:xfrm>
            <a:off x="11613628" y="335197"/>
            <a:ext cx="89941" cy="314793"/>
            <a:chOff x="5538866" y="1851285"/>
            <a:chExt cx="89941" cy="314793"/>
          </a:xfrm>
          <a:solidFill>
            <a:schemeClr val="bg1"/>
          </a:solidFill>
        </p:grpSpPr>
        <p:sp>
          <p:nvSpPr>
            <p:cNvPr id="10" name="Oval 9">
              <a:extLst>
                <a:ext uri="{FF2B5EF4-FFF2-40B4-BE49-F238E27FC236}">
                  <a16:creationId xmlns:a16="http://schemas.microsoft.com/office/drawing/2014/main" id="{7194A7E3-B379-7E79-0952-AF4C6A614000}"/>
                </a:ext>
              </a:extLst>
            </p:cNvPr>
            <p:cNvSpPr/>
            <p:nvPr userDrawn="1"/>
          </p:nvSpPr>
          <p:spPr>
            <a:xfrm>
              <a:off x="5538866" y="1851285"/>
              <a:ext cx="89941" cy="89941"/>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716CD3AC-CC76-8555-8E6F-C480301CF8B9}"/>
                </a:ext>
              </a:extLst>
            </p:cNvPr>
            <p:cNvSpPr/>
            <p:nvPr userDrawn="1"/>
          </p:nvSpPr>
          <p:spPr>
            <a:xfrm>
              <a:off x="5538866" y="2076137"/>
              <a:ext cx="89941" cy="89941"/>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12" name="Straight Connector 11">
            <a:extLst>
              <a:ext uri="{FF2B5EF4-FFF2-40B4-BE49-F238E27FC236}">
                <a16:creationId xmlns:a16="http://schemas.microsoft.com/office/drawing/2014/main" id="{C24A05F7-5B34-541E-2738-B83DA06E5C30}"/>
              </a:ext>
              <a:ext uri="{C183D7F6-B498-43B3-948B-1728B52AA6E4}">
                <adec:decorative xmlns:adec="http://schemas.microsoft.com/office/drawing/2017/decorative" val="1"/>
              </a:ext>
            </a:extLst>
          </p:cNvPr>
          <p:cNvCxnSpPr>
            <a:cxnSpLocks/>
          </p:cNvCxnSpPr>
          <p:nvPr userDrawn="1"/>
        </p:nvCxnSpPr>
        <p:spPr>
          <a:xfrm>
            <a:off x="11658599" y="890016"/>
            <a:ext cx="0" cy="517050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49BB1C6E-F2CD-1DED-4142-D5222335150C}"/>
              </a:ext>
              <a:ext uri="{C183D7F6-B498-43B3-948B-1728B52AA6E4}">
                <adec:decorative xmlns:adec="http://schemas.microsoft.com/office/drawing/2017/decorative" val="1"/>
              </a:ext>
            </a:extLst>
          </p:cNvPr>
          <p:cNvGrpSpPr/>
          <p:nvPr userDrawn="1"/>
        </p:nvGrpSpPr>
        <p:grpSpPr>
          <a:xfrm>
            <a:off x="530436" y="6223933"/>
            <a:ext cx="89941" cy="314793"/>
            <a:chOff x="5538866" y="1851285"/>
            <a:chExt cx="89941" cy="314793"/>
          </a:xfrm>
          <a:noFill/>
        </p:grpSpPr>
        <p:sp>
          <p:nvSpPr>
            <p:cNvPr id="26" name="Oval 25">
              <a:extLst>
                <a:ext uri="{FF2B5EF4-FFF2-40B4-BE49-F238E27FC236}">
                  <a16:creationId xmlns:a16="http://schemas.microsoft.com/office/drawing/2014/main" id="{DC2674DE-70B7-1DB1-C9EA-ECDEDE00980F}"/>
                </a:ext>
              </a:extLst>
            </p:cNvPr>
            <p:cNvSpPr/>
            <p:nvPr userDrawn="1"/>
          </p:nvSpPr>
          <p:spPr>
            <a:xfrm>
              <a:off x="5538866" y="1851285"/>
              <a:ext cx="89941" cy="89941"/>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37F3A17F-5078-CA09-1C2A-A278DF540EB2}"/>
                </a:ext>
              </a:extLst>
            </p:cNvPr>
            <p:cNvSpPr/>
            <p:nvPr userDrawn="1"/>
          </p:nvSpPr>
          <p:spPr>
            <a:xfrm>
              <a:off x="5538866" y="2076137"/>
              <a:ext cx="89941" cy="89941"/>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Slide Number Placeholder 4">
            <a:extLst>
              <a:ext uri="{FF2B5EF4-FFF2-40B4-BE49-F238E27FC236}">
                <a16:creationId xmlns:a16="http://schemas.microsoft.com/office/drawing/2014/main" id="{A1792EFA-4352-DAB4-158E-53F26C8A0C65}"/>
              </a:ext>
            </a:extLst>
          </p:cNvPr>
          <p:cNvSpPr>
            <a:spLocks noGrp="1"/>
          </p:cNvSpPr>
          <p:nvPr>
            <p:ph type="sldNum" sz="quarter" idx="12"/>
          </p:nvPr>
        </p:nvSpPr>
        <p:spPr>
          <a:xfrm>
            <a:off x="11298350" y="6243403"/>
            <a:ext cx="720499" cy="279400"/>
          </a:xfrm>
        </p:spPr>
        <p:txBody>
          <a:bodyPr/>
          <a:lstStyle>
            <a:lvl1pPr algn="ctr">
              <a:defRPr sz="2800" b="1" i="1">
                <a:solidFill>
                  <a:schemeClr val="bg1"/>
                </a:solidFill>
                <a:latin typeface="+mj-lt"/>
                <a:ea typeface="MS PMincho" panose="02020600040205080304" pitchFamily="18" charset="-128"/>
                <a:cs typeface="Mangal" panose="02040503050203030202" pitchFamily="18" charset="0"/>
              </a:defRPr>
            </a:lvl1pPr>
          </a:lstStyle>
          <a:p>
            <a:fld id="{330EA680-D336-4FF7-8B7A-9848BB0A1C32}" type="slidenum">
              <a:rPr lang="en-US" smtClean="0"/>
              <a:pPr/>
              <a:t>‹#›</a:t>
            </a:fld>
            <a:endParaRPr lang="en-US" dirty="0"/>
          </a:p>
        </p:txBody>
      </p:sp>
    </p:spTree>
    <p:extLst>
      <p:ext uri="{BB962C8B-B14F-4D97-AF65-F5344CB8AC3E}">
        <p14:creationId xmlns:p14="http://schemas.microsoft.com/office/powerpoint/2010/main" val="501083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llage">
    <p:bg>
      <p:bgPr>
        <a:solidFill>
          <a:schemeClr val="tx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522E8A7-C256-4D0D-38F5-744CC21A3F1B}"/>
              </a:ext>
              <a:ext uri="{C183D7F6-B498-43B3-948B-1728B52AA6E4}">
                <adec:decorative xmlns:adec="http://schemas.microsoft.com/office/drawing/2017/decorative" val="1"/>
              </a:ext>
            </a:extLst>
          </p:cNvPr>
          <p:cNvGrpSpPr/>
          <p:nvPr userDrawn="1"/>
        </p:nvGrpSpPr>
        <p:grpSpPr>
          <a:xfrm>
            <a:off x="11613628" y="335197"/>
            <a:ext cx="89941" cy="314793"/>
            <a:chOff x="5538866" y="1851285"/>
            <a:chExt cx="89941" cy="314793"/>
          </a:xfrm>
          <a:solidFill>
            <a:schemeClr val="bg1"/>
          </a:solidFill>
        </p:grpSpPr>
        <p:sp>
          <p:nvSpPr>
            <p:cNvPr id="10" name="Oval 9">
              <a:extLst>
                <a:ext uri="{FF2B5EF4-FFF2-40B4-BE49-F238E27FC236}">
                  <a16:creationId xmlns:a16="http://schemas.microsoft.com/office/drawing/2014/main" id="{7194A7E3-B379-7E79-0952-AF4C6A614000}"/>
                </a:ext>
              </a:extLst>
            </p:cNvPr>
            <p:cNvSpPr/>
            <p:nvPr userDrawn="1"/>
          </p:nvSpPr>
          <p:spPr>
            <a:xfrm>
              <a:off x="5538866" y="1851285"/>
              <a:ext cx="89941" cy="89941"/>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716CD3AC-CC76-8555-8E6F-C480301CF8B9}"/>
                </a:ext>
              </a:extLst>
            </p:cNvPr>
            <p:cNvSpPr/>
            <p:nvPr userDrawn="1"/>
          </p:nvSpPr>
          <p:spPr>
            <a:xfrm>
              <a:off x="5538866" y="2076137"/>
              <a:ext cx="89941" cy="89941"/>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12" name="Straight Connector 11">
            <a:extLst>
              <a:ext uri="{FF2B5EF4-FFF2-40B4-BE49-F238E27FC236}">
                <a16:creationId xmlns:a16="http://schemas.microsoft.com/office/drawing/2014/main" id="{C24A05F7-5B34-541E-2738-B83DA06E5C30}"/>
              </a:ext>
              <a:ext uri="{C183D7F6-B498-43B3-948B-1728B52AA6E4}">
                <adec:decorative xmlns:adec="http://schemas.microsoft.com/office/drawing/2017/decorative" val="1"/>
              </a:ext>
            </a:extLst>
          </p:cNvPr>
          <p:cNvCxnSpPr>
            <a:cxnSpLocks/>
          </p:cNvCxnSpPr>
          <p:nvPr userDrawn="1"/>
        </p:nvCxnSpPr>
        <p:spPr>
          <a:xfrm>
            <a:off x="11658599" y="890016"/>
            <a:ext cx="0" cy="204935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49BB1C6E-F2CD-1DED-4142-D5222335150C}"/>
              </a:ext>
              <a:ext uri="{C183D7F6-B498-43B3-948B-1728B52AA6E4}">
                <adec:decorative xmlns:adec="http://schemas.microsoft.com/office/drawing/2017/decorative" val="1"/>
              </a:ext>
            </a:extLst>
          </p:cNvPr>
          <p:cNvGrpSpPr/>
          <p:nvPr userDrawn="1"/>
        </p:nvGrpSpPr>
        <p:grpSpPr>
          <a:xfrm>
            <a:off x="530436" y="6223933"/>
            <a:ext cx="89941" cy="314793"/>
            <a:chOff x="5538866" y="1851285"/>
            <a:chExt cx="89941" cy="314793"/>
          </a:xfrm>
          <a:noFill/>
        </p:grpSpPr>
        <p:sp>
          <p:nvSpPr>
            <p:cNvPr id="26" name="Oval 25">
              <a:extLst>
                <a:ext uri="{FF2B5EF4-FFF2-40B4-BE49-F238E27FC236}">
                  <a16:creationId xmlns:a16="http://schemas.microsoft.com/office/drawing/2014/main" id="{DC2674DE-70B7-1DB1-C9EA-ECDEDE00980F}"/>
                </a:ext>
              </a:extLst>
            </p:cNvPr>
            <p:cNvSpPr/>
            <p:nvPr userDrawn="1"/>
          </p:nvSpPr>
          <p:spPr>
            <a:xfrm>
              <a:off x="5538866" y="1851285"/>
              <a:ext cx="89941" cy="89941"/>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37F3A17F-5078-CA09-1C2A-A278DF540EB2}"/>
                </a:ext>
              </a:extLst>
            </p:cNvPr>
            <p:cNvSpPr/>
            <p:nvPr userDrawn="1"/>
          </p:nvSpPr>
          <p:spPr>
            <a:xfrm>
              <a:off x="5538866" y="2076137"/>
              <a:ext cx="89941" cy="89941"/>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itle 1">
            <a:extLst>
              <a:ext uri="{FF2B5EF4-FFF2-40B4-BE49-F238E27FC236}">
                <a16:creationId xmlns:a16="http://schemas.microsoft.com/office/drawing/2014/main" id="{D1BC8852-D44A-D95C-9A79-F92DD4EC2F1C}"/>
              </a:ext>
            </a:extLst>
          </p:cNvPr>
          <p:cNvSpPr>
            <a:spLocks noGrp="1"/>
          </p:cNvSpPr>
          <p:nvPr>
            <p:ph type="title" hasCustomPrompt="1"/>
          </p:nvPr>
        </p:nvSpPr>
        <p:spPr>
          <a:xfrm>
            <a:off x="1242131" y="425139"/>
            <a:ext cx="3164770" cy="2403406"/>
          </a:xfrm>
        </p:spPr>
        <p:txBody>
          <a:bodyPr lIns="0" tIns="0" rIns="0" bIns="0" anchor="b"/>
          <a:lstStyle>
            <a:lvl1pPr algn="l">
              <a:lnSpc>
                <a:spcPct val="75000"/>
              </a:lnSpc>
              <a:defRPr sz="4800" b="0" i="0" cap="all" spc="-150" baseline="0">
                <a:solidFill>
                  <a:schemeClr val="bg1"/>
                </a:solidFill>
                <a:latin typeface="+mj-lt"/>
                <a:ea typeface="MS PMincho" panose="02020600040205080304" pitchFamily="18" charset="-128"/>
                <a:cs typeface="Mangal" panose="02040503050203030202" pitchFamily="18" charset="0"/>
              </a:defRPr>
            </a:lvl1pPr>
          </a:lstStyle>
          <a:p>
            <a:r>
              <a:rPr lang="en-US" dirty="0"/>
              <a:t>Add title</a:t>
            </a:r>
          </a:p>
        </p:txBody>
      </p:sp>
      <p:sp>
        <p:nvSpPr>
          <p:cNvPr id="14" name="Footer Placeholder 3">
            <a:extLst>
              <a:ext uri="{FF2B5EF4-FFF2-40B4-BE49-F238E27FC236}">
                <a16:creationId xmlns:a16="http://schemas.microsoft.com/office/drawing/2014/main" id="{3A4E705D-525A-81AA-338A-E8C4405FA80B}"/>
              </a:ext>
            </a:extLst>
          </p:cNvPr>
          <p:cNvSpPr>
            <a:spLocks noGrp="1"/>
          </p:cNvSpPr>
          <p:nvPr>
            <p:ph type="ftr" sz="quarter" idx="11"/>
          </p:nvPr>
        </p:nvSpPr>
        <p:spPr>
          <a:xfrm rot="16200000">
            <a:off x="-2009849" y="3308393"/>
            <a:ext cx="5170509" cy="333752"/>
          </a:xfrm>
        </p:spPr>
        <p:txBody>
          <a:bodyPr/>
          <a:lstStyle>
            <a:lvl1pPr algn="ctr">
              <a:defRPr cap="all" baseline="0">
                <a:solidFill>
                  <a:schemeClr val="bg1"/>
                </a:solidFill>
                <a:latin typeface="+mn-lt"/>
                <a:ea typeface="Dotum" panose="020B0600000101010101" pitchFamily="34" charset="-127"/>
                <a:cs typeface="Mangal" panose="02040503050203030202" pitchFamily="18" charset="0"/>
              </a:defRPr>
            </a:lvl1pPr>
          </a:lstStyle>
          <a:p>
            <a:r>
              <a:rPr lang="en-US" dirty="0"/>
              <a:t>Click to add Footer</a:t>
            </a:r>
          </a:p>
        </p:txBody>
      </p:sp>
      <p:sp>
        <p:nvSpPr>
          <p:cNvPr id="16" name="Text Placeholder 20">
            <a:extLst>
              <a:ext uri="{FF2B5EF4-FFF2-40B4-BE49-F238E27FC236}">
                <a16:creationId xmlns:a16="http://schemas.microsoft.com/office/drawing/2014/main" id="{08E62040-BF32-845C-9224-98B69005FCF5}"/>
              </a:ext>
            </a:extLst>
          </p:cNvPr>
          <p:cNvSpPr>
            <a:spLocks noGrp="1"/>
          </p:cNvSpPr>
          <p:nvPr>
            <p:ph type="body" sz="quarter" idx="14" hasCustomPrompt="1"/>
          </p:nvPr>
        </p:nvSpPr>
        <p:spPr>
          <a:xfrm>
            <a:off x="1242130" y="3075681"/>
            <a:ext cx="3164764" cy="1376398"/>
          </a:xfrm>
        </p:spPr>
        <p:txBody>
          <a:bodyPr lIns="0" tIns="0" rIns="0" bIns="0"/>
          <a:lstStyle>
            <a:lvl1pPr marL="0" indent="0">
              <a:buClr>
                <a:schemeClr val="bg1"/>
              </a:buClr>
              <a:buFont typeface="Courier New" panose="02070309020205020404" pitchFamily="49" charset="0"/>
              <a:buNone/>
              <a:defRPr sz="1400" b="0" i="0">
                <a:solidFill>
                  <a:schemeClr val="bg1"/>
                </a:solidFill>
                <a:latin typeface="+mn-lt"/>
                <a:cs typeface="Mangal" panose="02040503050203030202" pitchFamily="18" charset="0"/>
              </a:defRPr>
            </a:lvl1pPr>
            <a:lvl2pPr marL="457200" indent="0">
              <a:buClr>
                <a:schemeClr val="bg1"/>
              </a:buClr>
              <a:buFont typeface="Courier New" panose="02070309020205020404" pitchFamily="49" charset="0"/>
              <a:buNone/>
              <a:defRPr sz="1400" b="0" i="0">
                <a:solidFill>
                  <a:schemeClr val="bg1"/>
                </a:solidFill>
                <a:latin typeface="+mn-lt"/>
                <a:cs typeface="Mangal" panose="02040503050203030202" pitchFamily="18" charset="0"/>
              </a:defRPr>
            </a:lvl2pPr>
            <a:lvl3pPr marL="914400" indent="0">
              <a:buClr>
                <a:schemeClr val="bg1"/>
              </a:buClr>
              <a:buFont typeface="Courier New" panose="02070309020205020404" pitchFamily="49" charset="0"/>
              <a:buNone/>
              <a:defRPr sz="1400" b="0" i="0">
                <a:solidFill>
                  <a:schemeClr val="bg1"/>
                </a:solidFill>
                <a:latin typeface="+mn-lt"/>
                <a:cs typeface="Mangal" panose="02040503050203030202" pitchFamily="18" charset="0"/>
              </a:defRPr>
            </a:lvl3pPr>
            <a:lvl4pPr marL="1371600" indent="0">
              <a:buClr>
                <a:schemeClr val="bg1"/>
              </a:buClr>
              <a:buFont typeface="Courier New" panose="02070309020205020404" pitchFamily="49" charset="0"/>
              <a:buNone/>
              <a:defRPr sz="1400" b="0" i="0">
                <a:solidFill>
                  <a:schemeClr val="bg1"/>
                </a:solidFill>
                <a:latin typeface="+mn-lt"/>
                <a:cs typeface="Mangal" panose="02040503050203030202" pitchFamily="18" charset="0"/>
              </a:defRPr>
            </a:lvl4pPr>
            <a:lvl5pPr marL="2000250" indent="-171450">
              <a:buClr>
                <a:schemeClr val="bg1"/>
              </a:buClr>
              <a:buFont typeface="Courier New" panose="02070309020205020404" pitchFamily="49" charset="0"/>
              <a:buChar char="o"/>
              <a:defRPr sz="1400" b="0" i="0">
                <a:solidFill>
                  <a:schemeClr val="bg1"/>
                </a:solidFill>
                <a:latin typeface="Mangal" panose="02040503050203030202" pitchFamily="18" charset="0"/>
                <a:cs typeface="Mangal" panose="02040503050203030202" pitchFamily="18" charset="0"/>
              </a:defRPr>
            </a:lvl5pPr>
          </a:lstStyle>
          <a:p>
            <a:pPr lvl="0"/>
            <a:r>
              <a:rPr lang="en-US" dirty="0"/>
              <a:t>Click to add text</a:t>
            </a:r>
          </a:p>
        </p:txBody>
      </p:sp>
      <p:sp>
        <p:nvSpPr>
          <p:cNvPr id="7" name="Picture Placeholder 11" descr="picture placeholder">
            <a:extLst>
              <a:ext uri="{FF2B5EF4-FFF2-40B4-BE49-F238E27FC236}">
                <a16:creationId xmlns:a16="http://schemas.microsoft.com/office/drawing/2014/main" id="{7D19173E-BF72-7982-B9A1-FE487C1188DB}"/>
              </a:ext>
            </a:extLst>
          </p:cNvPr>
          <p:cNvSpPr>
            <a:spLocks noGrp="1"/>
          </p:cNvSpPr>
          <p:nvPr>
            <p:ph type="pic" sz="quarter" idx="21"/>
          </p:nvPr>
        </p:nvSpPr>
        <p:spPr>
          <a:xfrm>
            <a:off x="1242131" y="4721601"/>
            <a:ext cx="3522392" cy="2136399"/>
          </a:xfrm>
        </p:spPr>
        <p:txBody>
          <a:bodyPr/>
          <a:lstStyle>
            <a:lvl1pPr marL="0" indent="0">
              <a:buNone/>
              <a:defRPr sz="1400">
                <a:solidFill>
                  <a:schemeClr val="bg1"/>
                </a:solidFill>
                <a:latin typeface="+mn-lt"/>
                <a:ea typeface="Dotum" panose="020B0600000101010101" pitchFamily="34" charset="-127"/>
              </a:defRPr>
            </a:lvl1pPr>
          </a:lstStyle>
          <a:p>
            <a:r>
              <a:rPr lang="en-US"/>
              <a:t>Click icon to add picture</a:t>
            </a:r>
            <a:endParaRPr lang="en-US" dirty="0"/>
          </a:p>
        </p:txBody>
      </p:sp>
      <p:sp>
        <p:nvSpPr>
          <p:cNvPr id="3" name="Picture Placeholder 11" descr="picture placeholder">
            <a:extLst>
              <a:ext uri="{FF2B5EF4-FFF2-40B4-BE49-F238E27FC236}">
                <a16:creationId xmlns:a16="http://schemas.microsoft.com/office/drawing/2014/main" id="{D51C203A-3A92-6BC5-A236-DBB70B517E71}"/>
              </a:ext>
            </a:extLst>
          </p:cNvPr>
          <p:cNvSpPr>
            <a:spLocks noGrp="1"/>
          </p:cNvSpPr>
          <p:nvPr>
            <p:ph type="pic" sz="quarter" idx="16"/>
          </p:nvPr>
        </p:nvSpPr>
        <p:spPr>
          <a:xfrm>
            <a:off x="4921959" y="1"/>
            <a:ext cx="3925538" cy="2933008"/>
          </a:xfrm>
        </p:spPr>
        <p:txBody>
          <a:bodyPr/>
          <a:lstStyle>
            <a:lvl1pPr marL="0" indent="0">
              <a:buNone/>
              <a:defRPr sz="1400">
                <a:solidFill>
                  <a:schemeClr val="bg1"/>
                </a:solidFill>
                <a:latin typeface="+mn-lt"/>
                <a:ea typeface="Dotum" panose="020B0600000101010101" pitchFamily="34" charset="-127"/>
              </a:defRPr>
            </a:lvl1pPr>
          </a:lstStyle>
          <a:p>
            <a:r>
              <a:rPr lang="en-US"/>
              <a:t>Click icon to add picture</a:t>
            </a:r>
            <a:endParaRPr lang="en-US" dirty="0"/>
          </a:p>
        </p:txBody>
      </p:sp>
      <p:sp>
        <p:nvSpPr>
          <p:cNvPr id="6" name="Picture Placeholder 11" descr="picture placeholder">
            <a:extLst>
              <a:ext uri="{FF2B5EF4-FFF2-40B4-BE49-F238E27FC236}">
                <a16:creationId xmlns:a16="http://schemas.microsoft.com/office/drawing/2014/main" id="{BA8C2200-B8F4-7A2E-4F97-B31B53D38A8C}"/>
              </a:ext>
            </a:extLst>
          </p:cNvPr>
          <p:cNvSpPr>
            <a:spLocks noGrp="1"/>
          </p:cNvSpPr>
          <p:nvPr>
            <p:ph type="pic" sz="quarter" idx="19"/>
          </p:nvPr>
        </p:nvSpPr>
        <p:spPr>
          <a:xfrm>
            <a:off x="4921959" y="3082045"/>
            <a:ext cx="2262279" cy="1465065"/>
          </a:xfrm>
        </p:spPr>
        <p:txBody>
          <a:bodyPr/>
          <a:lstStyle>
            <a:lvl1pPr marL="0" indent="0">
              <a:buNone/>
              <a:defRPr sz="1400">
                <a:solidFill>
                  <a:schemeClr val="bg1"/>
                </a:solidFill>
                <a:latin typeface="+mn-lt"/>
                <a:ea typeface="Dotum" panose="020B0600000101010101" pitchFamily="34" charset="-127"/>
              </a:defRPr>
            </a:lvl1pPr>
          </a:lstStyle>
          <a:p>
            <a:r>
              <a:rPr lang="en-US"/>
              <a:t>Click icon to add picture</a:t>
            </a:r>
            <a:endParaRPr lang="en-US" dirty="0"/>
          </a:p>
        </p:txBody>
      </p:sp>
      <p:sp>
        <p:nvSpPr>
          <p:cNvPr id="13" name="Picture Placeholder 11" descr="picture placeholder">
            <a:extLst>
              <a:ext uri="{FF2B5EF4-FFF2-40B4-BE49-F238E27FC236}">
                <a16:creationId xmlns:a16="http://schemas.microsoft.com/office/drawing/2014/main" id="{6290D66C-EBB5-C620-E71D-0FBB89C55769}"/>
              </a:ext>
            </a:extLst>
          </p:cNvPr>
          <p:cNvSpPr>
            <a:spLocks noGrp="1"/>
          </p:cNvSpPr>
          <p:nvPr>
            <p:ph type="pic" sz="quarter" idx="20"/>
          </p:nvPr>
        </p:nvSpPr>
        <p:spPr>
          <a:xfrm>
            <a:off x="4921959" y="4721601"/>
            <a:ext cx="2262279" cy="2136399"/>
          </a:xfrm>
        </p:spPr>
        <p:txBody>
          <a:bodyPr/>
          <a:lstStyle>
            <a:lvl1pPr marL="0" indent="0">
              <a:buNone/>
              <a:defRPr sz="1400">
                <a:solidFill>
                  <a:schemeClr val="bg1"/>
                </a:solidFill>
                <a:latin typeface="+mn-lt"/>
                <a:ea typeface="Dotum" panose="020B0600000101010101" pitchFamily="34" charset="-127"/>
              </a:defRPr>
            </a:lvl1pPr>
          </a:lstStyle>
          <a:p>
            <a:r>
              <a:rPr lang="en-US"/>
              <a:t>Click icon to add picture</a:t>
            </a:r>
            <a:endParaRPr lang="en-US" dirty="0"/>
          </a:p>
        </p:txBody>
      </p:sp>
      <p:sp>
        <p:nvSpPr>
          <p:cNvPr id="4" name="Picture Placeholder 11" descr="picture placeholder">
            <a:extLst>
              <a:ext uri="{FF2B5EF4-FFF2-40B4-BE49-F238E27FC236}">
                <a16:creationId xmlns:a16="http://schemas.microsoft.com/office/drawing/2014/main" id="{4AAF9077-F4CB-6EB4-F15E-CA235E89EBD9}"/>
              </a:ext>
            </a:extLst>
          </p:cNvPr>
          <p:cNvSpPr>
            <a:spLocks noGrp="1"/>
          </p:cNvSpPr>
          <p:nvPr>
            <p:ph type="pic" sz="quarter" idx="17"/>
          </p:nvPr>
        </p:nvSpPr>
        <p:spPr>
          <a:xfrm>
            <a:off x="8996534" y="335197"/>
            <a:ext cx="2301704" cy="2597810"/>
          </a:xfrm>
        </p:spPr>
        <p:txBody>
          <a:bodyPr/>
          <a:lstStyle>
            <a:lvl1pPr marL="0" indent="0">
              <a:buNone/>
              <a:defRPr sz="1400">
                <a:solidFill>
                  <a:schemeClr val="bg1"/>
                </a:solidFill>
                <a:latin typeface="+mn-lt"/>
                <a:ea typeface="Dotum" panose="020B0600000101010101" pitchFamily="34" charset="-127"/>
              </a:defRPr>
            </a:lvl1pPr>
          </a:lstStyle>
          <a:p>
            <a:r>
              <a:rPr lang="en-US"/>
              <a:t>Click icon to add picture</a:t>
            </a:r>
            <a:endParaRPr lang="en-US" dirty="0"/>
          </a:p>
        </p:txBody>
      </p:sp>
      <p:sp>
        <p:nvSpPr>
          <p:cNvPr id="5" name="Picture Placeholder 11" descr="picture placeholder">
            <a:extLst>
              <a:ext uri="{FF2B5EF4-FFF2-40B4-BE49-F238E27FC236}">
                <a16:creationId xmlns:a16="http://schemas.microsoft.com/office/drawing/2014/main" id="{720F3E71-0F7F-4FA9-5236-34EDD2EEC73F}"/>
              </a:ext>
            </a:extLst>
          </p:cNvPr>
          <p:cNvSpPr>
            <a:spLocks noGrp="1"/>
          </p:cNvSpPr>
          <p:nvPr>
            <p:ph type="pic" sz="quarter" idx="18"/>
          </p:nvPr>
        </p:nvSpPr>
        <p:spPr>
          <a:xfrm>
            <a:off x="7337475" y="3082045"/>
            <a:ext cx="4854525" cy="2978479"/>
          </a:xfrm>
        </p:spPr>
        <p:txBody>
          <a:bodyPr/>
          <a:lstStyle>
            <a:lvl1pPr marL="0" indent="0">
              <a:buNone/>
              <a:defRPr sz="1400">
                <a:solidFill>
                  <a:schemeClr val="bg1"/>
                </a:solidFill>
                <a:latin typeface="+mn-lt"/>
                <a:ea typeface="Dotum" panose="020B0600000101010101" pitchFamily="34" charset="-127"/>
              </a:defRPr>
            </a:lvl1pPr>
          </a:lstStyle>
          <a:p>
            <a:r>
              <a:rPr lang="en-US"/>
              <a:t>Click icon to add picture</a:t>
            </a:r>
            <a:endParaRPr lang="en-US" dirty="0"/>
          </a:p>
        </p:txBody>
      </p:sp>
      <p:sp>
        <p:nvSpPr>
          <p:cNvPr id="8" name="Slide Number Placeholder 4">
            <a:extLst>
              <a:ext uri="{FF2B5EF4-FFF2-40B4-BE49-F238E27FC236}">
                <a16:creationId xmlns:a16="http://schemas.microsoft.com/office/drawing/2014/main" id="{A1792EFA-4352-DAB4-158E-53F26C8A0C65}"/>
              </a:ext>
            </a:extLst>
          </p:cNvPr>
          <p:cNvSpPr>
            <a:spLocks noGrp="1"/>
          </p:cNvSpPr>
          <p:nvPr>
            <p:ph type="sldNum" sz="quarter" idx="12"/>
          </p:nvPr>
        </p:nvSpPr>
        <p:spPr>
          <a:xfrm>
            <a:off x="11298350" y="6243403"/>
            <a:ext cx="720499" cy="279400"/>
          </a:xfrm>
        </p:spPr>
        <p:txBody>
          <a:bodyPr/>
          <a:lstStyle>
            <a:lvl1pPr algn="ctr">
              <a:defRPr sz="2800" b="1" i="1">
                <a:solidFill>
                  <a:schemeClr val="bg1"/>
                </a:solidFill>
                <a:latin typeface="+mj-lt"/>
                <a:ea typeface="MS PMincho" panose="02020600040205080304" pitchFamily="18" charset="-128"/>
                <a:cs typeface="Mangal" panose="02040503050203030202" pitchFamily="18" charset="0"/>
              </a:defRPr>
            </a:lvl1pPr>
          </a:lstStyle>
          <a:p>
            <a:fld id="{330EA680-D336-4FF7-8B7A-9848BB0A1C32}" type="slidenum">
              <a:rPr lang="en-US" smtClean="0"/>
              <a:pPr/>
              <a:t>‹#›</a:t>
            </a:fld>
            <a:endParaRPr lang="en-US" dirty="0"/>
          </a:p>
        </p:txBody>
      </p:sp>
    </p:spTree>
    <p:extLst>
      <p:ext uri="{BB962C8B-B14F-4D97-AF65-F5344CB8AC3E}">
        <p14:creationId xmlns:p14="http://schemas.microsoft.com/office/powerpoint/2010/main" val="1754584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Picture">
    <p:bg>
      <p:bgPr>
        <a:solidFill>
          <a:schemeClr val="tx1"/>
        </a:solidFill>
        <a:effectLst/>
      </p:bgPr>
    </p:bg>
    <p:spTree>
      <p:nvGrpSpPr>
        <p:cNvPr id="1" name=""/>
        <p:cNvGrpSpPr/>
        <p:nvPr/>
      </p:nvGrpSpPr>
      <p:grpSpPr>
        <a:xfrm>
          <a:off x="0" y="0"/>
          <a:ext cx="0" cy="0"/>
          <a:chOff x="0" y="0"/>
          <a:chExt cx="0" cy="0"/>
        </a:xfrm>
      </p:grpSpPr>
      <p:sp>
        <p:nvSpPr>
          <p:cNvPr id="2" name="Picture Placeholder 11" descr="picture placeholder">
            <a:extLst>
              <a:ext uri="{FF2B5EF4-FFF2-40B4-BE49-F238E27FC236}">
                <a16:creationId xmlns:a16="http://schemas.microsoft.com/office/drawing/2014/main" id="{C74EC289-9E3B-2A85-FFCE-107B0E3B585D}"/>
              </a:ext>
            </a:extLst>
          </p:cNvPr>
          <p:cNvSpPr>
            <a:spLocks noGrp="1"/>
          </p:cNvSpPr>
          <p:nvPr>
            <p:ph type="pic" sz="quarter" idx="16"/>
          </p:nvPr>
        </p:nvSpPr>
        <p:spPr>
          <a:xfrm>
            <a:off x="1228004" y="890011"/>
            <a:ext cx="10963996" cy="5170510"/>
          </a:xfrm>
        </p:spPr>
        <p:txBody>
          <a:bodyPr anchor="ctr"/>
          <a:lstStyle>
            <a:lvl1pPr marL="0" indent="0" algn="ctr">
              <a:buNone/>
              <a:defRPr sz="1400">
                <a:solidFill>
                  <a:schemeClr val="bg1"/>
                </a:solidFill>
                <a:latin typeface="+mn-lt"/>
                <a:ea typeface="Dotum" panose="020B0600000101010101" pitchFamily="34" charset="-127"/>
              </a:defRPr>
            </a:lvl1pPr>
          </a:lstStyle>
          <a:p>
            <a:r>
              <a:rPr lang="en-US"/>
              <a:t>Click icon to add picture</a:t>
            </a:r>
            <a:endParaRPr lang="en-US" dirty="0"/>
          </a:p>
        </p:txBody>
      </p:sp>
      <p:sp>
        <p:nvSpPr>
          <p:cNvPr id="3" name="Title 1">
            <a:extLst>
              <a:ext uri="{FF2B5EF4-FFF2-40B4-BE49-F238E27FC236}">
                <a16:creationId xmlns:a16="http://schemas.microsoft.com/office/drawing/2014/main" id="{DF9F0849-FB1F-B511-68E2-73CBF63D60F9}"/>
              </a:ext>
            </a:extLst>
          </p:cNvPr>
          <p:cNvSpPr>
            <a:spLocks noGrp="1"/>
          </p:cNvSpPr>
          <p:nvPr>
            <p:ph type="title" hasCustomPrompt="1"/>
          </p:nvPr>
        </p:nvSpPr>
        <p:spPr>
          <a:xfrm>
            <a:off x="1083196" y="649990"/>
            <a:ext cx="10126933" cy="425138"/>
          </a:xfrm>
        </p:spPr>
        <p:txBody>
          <a:bodyPr lIns="0" tIns="0" rIns="0" bIns="0" anchor="t"/>
          <a:lstStyle>
            <a:lvl1pPr algn="l">
              <a:lnSpc>
                <a:spcPct val="75000"/>
              </a:lnSpc>
              <a:defRPr sz="4800" b="0" i="0" spc="-150">
                <a:solidFill>
                  <a:schemeClr val="bg1"/>
                </a:solidFill>
                <a:latin typeface="+mj-lt"/>
                <a:ea typeface="MS PMincho" panose="02020600040205080304" pitchFamily="18" charset="-128"/>
                <a:cs typeface="Mangal" panose="02040503050203030202" pitchFamily="18" charset="0"/>
              </a:defRPr>
            </a:lvl1pPr>
          </a:lstStyle>
          <a:p>
            <a:r>
              <a:rPr lang="en-US" dirty="0"/>
              <a:t>Add title</a:t>
            </a:r>
          </a:p>
        </p:txBody>
      </p:sp>
      <p:sp>
        <p:nvSpPr>
          <p:cNvPr id="14" name="Footer Placeholder 3">
            <a:extLst>
              <a:ext uri="{FF2B5EF4-FFF2-40B4-BE49-F238E27FC236}">
                <a16:creationId xmlns:a16="http://schemas.microsoft.com/office/drawing/2014/main" id="{3A4E705D-525A-81AA-338A-E8C4405FA80B}"/>
              </a:ext>
            </a:extLst>
          </p:cNvPr>
          <p:cNvSpPr>
            <a:spLocks noGrp="1"/>
          </p:cNvSpPr>
          <p:nvPr>
            <p:ph type="ftr" sz="quarter" idx="11"/>
          </p:nvPr>
        </p:nvSpPr>
        <p:spPr>
          <a:xfrm rot="16200000">
            <a:off x="-2009849" y="3308393"/>
            <a:ext cx="5170509" cy="333752"/>
          </a:xfrm>
        </p:spPr>
        <p:txBody>
          <a:bodyPr/>
          <a:lstStyle>
            <a:lvl1pPr algn="ctr">
              <a:defRPr cap="all" baseline="0">
                <a:solidFill>
                  <a:schemeClr val="bg1"/>
                </a:solidFill>
                <a:latin typeface="+mn-lt"/>
                <a:ea typeface="Dotum" panose="020B0600000101010101" pitchFamily="34" charset="-127"/>
                <a:cs typeface="Mangal" panose="02040503050203030202" pitchFamily="18" charset="0"/>
              </a:defRPr>
            </a:lvl1pPr>
          </a:lstStyle>
          <a:p>
            <a:r>
              <a:rPr lang="en-US" dirty="0"/>
              <a:t>Click to add Footer</a:t>
            </a:r>
          </a:p>
        </p:txBody>
      </p:sp>
      <p:grpSp>
        <p:nvGrpSpPr>
          <p:cNvPr id="9" name="Group 8">
            <a:extLst>
              <a:ext uri="{FF2B5EF4-FFF2-40B4-BE49-F238E27FC236}">
                <a16:creationId xmlns:a16="http://schemas.microsoft.com/office/drawing/2014/main" id="{3522E8A7-C256-4D0D-38F5-744CC21A3F1B}"/>
              </a:ext>
              <a:ext uri="{C183D7F6-B498-43B3-948B-1728B52AA6E4}">
                <adec:decorative xmlns:adec="http://schemas.microsoft.com/office/drawing/2017/decorative" val="1"/>
              </a:ext>
            </a:extLst>
          </p:cNvPr>
          <p:cNvGrpSpPr/>
          <p:nvPr userDrawn="1"/>
        </p:nvGrpSpPr>
        <p:grpSpPr>
          <a:xfrm>
            <a:off x="11613628" y="335197"/>
            <a:ext cx="89941" cy="314793"/>
            <a:chOff x="5538866" y="1851285"/>
            <a:chExt cx="89941" cy="314793"/>
          </a:xfrm>
          <a:solidFill>
            <a:schemeClr val="bg1"/>
          </a:solidFill>
        </p:grpSpPr>
        <p:sp>
          <p:nvSpPr>
            <p:cNvPr id="10" name="Oval 9">
              <a:extLst>
                <a:ext uri="{FF2B5EF4-FFF2-40B4-BE49-F238E27FC236}">
                  <a16:creationId xmlns:a16="http://schemas.microsoft.com/office/drawing/2014/main" id="{7194A7E3-B379-7E79-0952-AF4C6A614000}"/>
                </a:ext>
              </a:extLst>
            </p:cNvPr>
            <p:cNvSpPr/>
            <p:nvPr userDrawn="1"/>
          </p:nvSpPr>
          <p:spPr>
            <a:xfrm>
              <a:off x="5538866" y="1851285"/>
              <a:ext cx="89941" cy="89941"/>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716CD3AC-CC76-8555-8E6F-C480301CF8B9}"/>
                </a:ext>
              </a:extLst>
            </p:cNvPr>
            <p:cNvSpPr/>
            <p:nvPr userDrawn="1"/>
          </p:nvSpPr>
          <p:spPr>
            <a:xfrm>
              <a:off x="5538866" y="2076137"/>
              <a:ext cx="89941" cy="89941"/>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12" name="Straight Connector 11">
            <a:extLst>
              <a:ext uri="{FF2B5EF4-FFF2-40B4-BE49-F238E27FC236}">
                <a16:creationId xmlns:a16="http://schemas.microsoft.com/office/drawing/2014/main" id="{C24A05F7-5B34-541E-2738-B83DA06E5C30}"/>
              </a:ext>
              <a:ext uri="{C183D7F6-B498-43B3-948B-1728B52AA6E4}">
                <adec:decorative xmlns:adec="http://schemas.microsoft.com/office/drawing/2017/decorative" val="1"/>
              </a:ext>
            </a:extLst>
          </p:cNvPr>
          <p:cNvCxnSpPr>
            <a:cxnSpLocks/>
          </p:cNvCxnSpPr>
          <p:nvPr userDrawn="1"/>
        </p:nvCxnSpPr>
        <p:spPr>
          <a:xfrm>
            <a:off x="11658599" y="890016"/>
            <a:ext cx="0" cy="517050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49BB1C6E-F2CD-1DED-4142-D5222335150C}"/>
              </a:ext>
              <a:ext uri="{C183D7F6-B498-43B3-948B-1728B52AA6E4}">
                <adec:decorative xmlns:adec="http://schemas.microsoft.com/office/drawing/2017/decorative" val="1"/>
              </a:ext>
            </a:extLst>
          </p:cNvPr>
          <p:cNvGrpSpPr/>
          <p:nvPr userDrawn="1"/>
        </p:nvGrpSpPr>
        <p:grpSpPr>
          <a:xfrm>
            <a:off x="530436" y="6223933"/>
            <a:ext cx="89941" cy="314793"/>
            <a:chOff x="5538866" y="1851285"/>
            <a:chExt cx="89941" cy="314793"/>
          </a:xfrm>
          <a:noFill/>
        </p:grpSpPr>
        <p:sp>
          <p:nvSpPr>
            <p:cNvPr id="26" name="Oval 25">
              <a:extLst>
                <a:ext uri="{FF2B5EF4-FFF2-40B4-BE49-F238E27FC236}">
                  <a16:creationId xmlns:a16="http://schemas.microsoft.com/office/drawing/2014/main" id="{DC2674DE-70B7-1DB1-C9EA-ECDEDE00980F}"/>
                </a:ext>
              </a:extLst>
            </p:cNvPr>
            <p:cNvSpPr/>
            <p:nvPr userDrawn="1"/>
          </p:nvSpPr>
          <p:spPr>
            <a:xfrm>
              <a:off x="5538866" y="1851285"/>
              <a:ext cx="89941" cy="89941"/>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37F3A17F-5078-CA09-1C2A-A278DF540EB2}"/>
                </a:ext>
              </a:extLst>
            </p:cNvPr>
            <p:cNvSpPr/>
            <p:nvPr userDrawn="1"/>
          </p:nvSpPr>
          <p:spPr>
            <a:xfrm>
              <a:off x="5538866" y="2076137"/>
              <a:ext cx="89941" cy="89941"/>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Text Placeholder 5">
            <a:extLst>
              <a:ext uri="{FF2B5EF4-FFF2-40B4-BE49-F238E27FC236}">
                <a16:creationId xmlns:a16="http://schemas.microsoft.com/office/drawing/2014/main" id="{A927A013-657B-B1EA-05D7-FCFD2EA6E63F}"/>
              </a:ext>
            </a:extLst>
          </p:cNvPr>
          <p:cNvSpPr>
            <a:spLocks noGrp="1"/>
          </p:cNvSpPr>
          <p:nvPr>
            <p:ph type="body" sz="quarter" idx="18" hasCustomPrompt="1"/>
          </p:nvPr>
        </p:nvSpPr>
        <p:spPr>
          <a:xfrm>
            <a:off x="1082406" y="5856042"/>
            <a:ext cx="10126918" cy="425138"/>
          </a:xfrm>
        </p:spPr>
        <p:txBody>
          <a:bodyPr lIns="0" tIns="0" rIns="0" bIns="0"/>
          <a:lstStyle>
            <a:lvl1pPr marL="0" indent="0" algn="r">
              <a:lnSpc>
                <a:spcPct val="75000"/>
              </a:lnSpc>
              <a:spcBef>
                <a:spcPts val="0"/>
              </a:spcBef>
              <a:spcAft>
                <a:spcPts val="0"/>
              </a:spcAft>
              <a:buNone/>
              <a:defRPr sz="4800" cap="all" spc="-150" baseline="0">
                <a:solidFill>
                  <a:schemeClr val="bg1"/>
                </a:solidFill>
                <a:latin typeface="+mj-lt"/>
                <a:ea typeface="MS PMincho" panose="02020600040205080304" pitchFamily="18" charset="-128"/>
              </a:defRPr>
            </a:lvl1pPr>
            <a:lvl2pPr marL="457200" indent="0">
              <a:buNone/>
              <a:defRPr spc="-150">
                <a:solidFill>
                  <a:schemeClr val="bg1"/>
                </a:solidFill>
                <a:latin typeface="MS PMincho" panose="02020600040205080304" pitchFamily="18" charset="-128"/>
                <a:ea typeface="MS PMincho" panose="02020600040205080304" pitchFamily="18" charset="-128"/>
              </a:defRPr>
            </a:lvl2pPr>
            <a:lvl3pPr marL="914400" indent="0">
              <a:buNone/>
              <a:defRPr spc="-150">
                <a:solidFill>
                  <a:schemeClr val="bg1"/>
                </a:solidFill>
                <a:latin typeface="MS PMincho" panose="02020600040205080304" pitchFamily="18" charset="-128"/>
                <a:ea typeface="MS PMincho" panose="02020600040205080304" pitchFamily="18" charset="-128"/>
              </a:defRPr>
            </a:lvl3pPr>
            <a:lvl4pPr marL="1371600" indent="0">
              <a:buNone/>
              <a:defRPr spc="-150">
                <a:solidFill>
                  <a:schemeClr val="bg1"/>
                </a:solidFill>
                <a:latin typeface="MS PMincho" panose="02020600040205080304" pitchFamily="18" charset="-128"/>
                <a:ea typeface="MS PMincho" panose="02020600040205080304" pitchFamily="18" charset="-128"/>
              </a:defRPr>
            </a:lvl4pPr>
            <a:lvl5pPr marL="1828800" indent="0">
              <a:buNone/>
              <a:defRPr spc="-150">
                <a:solidFill>
                  <a:schemeClr val="bg1"/>
                </a:solidFill>
                <a:latin typeface="MS PMincho" panose="02020600040205080304" pitchFamily="18" charset="-128"/>
                <a:ea typeface="MS PMincho" panose="02020600040205080304" pitchFamily="18" charset="-128"/>
              </a:defRPr>
            </a:lvl5pPr>
          </a:lstStyle>
          <a:p>
            <a:pPr lvl="0"/>
            <a:r>
              <a:rPr lang="en-US" dirty="0"/>
              <a:t>Add title</a:t>
            </a:r>
          </a:p>
        </p:txBody>
      </p:sp>
      <p:sp>
        <p:nvSpPr>
          <p:cNvPr id="8" name="Slide Number Placeholder 4">
            <a:extLst>
              <a:ext uri="{FF2B5EF4-FFF2-40B4-BE49-F238E27FC236}">
                <a16:creationId xmlns:a16="http://schemas.microsoft.com/office/drawing/2014/main" id="{A1792EFA-4352-DAB4-158E-53F26C8A0C65}"/>
              </a:ext>
            </a:extLst>
          </p:cNvPr>
          <p:cNvSpPr>
            <a:spLocks noGrp="1"/>
          </p:cNvSpPr>
          <p:nvPr>
            <p:ph type="sldNum" sz="quarter" idx="12"/>
          </p:nvPr>
        </p:nvSpPr>
        <p:spPr>
          <a:xfrm>
            <a:off x="11298350" y="6243403"/>
            <a:ext cx="720499" cy="279400"/>
          </a:xfrm>
        </p:spPr>
        <p:txBody>
          <a:bodyPr/>
          <a:lstStyle>
            <a:lvl1pPr algn="ctr">
              <a:defRPr sz="2800" b="1" i="1">
                <a:solidFill>
                  <a:schemeClr val="bg1"/>
                </a:solidFill>
                <a:latin typeface="+mj-lt"/>
                <a:ea typeface="MS PMincho" panose="02020600040205080304" pitchFamily="18" charset="-128"/>
                <a:cs typeface="Mangal" panose="02040503050203030202" pitchFamily="18" charset="0"/>
              </a:defRPr>
            </a:lvl1pPr>
          </a:lstStyle>
          <a:p>
            <a:fld id="{330EA680-D336-4FF7-8B7A-9848BB0A1C32}" type="slidenum">
              <a:rPr lang="en-US" smtClean="0"/>
              <a:pPr/>
              <a:t>‹#›</a:t>
            </a:fld>
            <a:endParaRPr lang="en-US" dirty="0"/>
          </a:p>
        </p:txBody>
      </p:sp>
    </p:spTree>
    <p:extLst>
      <p:ext uri="{BB962C8B-B14F-4D97-AF65-F5344CB8AC3E}">
        <p14:creationId xmlns:p14="http://schemas.microsoft.com/office/powerpoint/2010/main" val="1038764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ubtitle, Picture, and Content">
    <p:bg>
      <p:bgPr>
        <a:solidFill>
          <a:schemeClr val="tx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C91152F-5BDA-D61B-1CCF-A86EFB6F5540}"/>
              </a:ext>
            </a:extLst>
          </p:cNvPr>
          <p:cNvSpPr>
            <a:spLocks noGrp="1"/>
          </p:cNvSpPr>
          <p:nvPr>
            <p:ph type="title" hasCustomPrompt="1"/>
          </p:nvPr>
        </p:nvSpPr>
        <p:spPr>
          <a:xfrm>
            <a:off x="6482084" y="890015"/>
            <a:ext cx="3091684" cy="1938529"/>
          </a:xfrm>
        </p:spPr>
        <p:txBody>
          <a:bodyPr lIns="0" tIns="0" rIns="0" bIns="0" anchor="b"/>
          <a:lstStyle>
            <a:lvl1pPr algn="l">
              <a:lnSpc>
                <a:spcPct val="75000"/>
              </a:lnSpc>
              <a:defRPr sz="4800" b="0" i="0" cap="all" spc="0" baseline="0">
                <a:solidFill>
                  <a:schemeClr val="bg1"/>
                </a:solidFill>
                <a:latin typeface="+mj-lt"/>
                <a:ea typeface="MS PMincho" panose="02020600040205080304" pitchFamily="18" charset="-128"/>
                <a:cs typeface="Mangal" panose="02040503050203030202" pitchFamily="18" charset="0"/>
              </a:defRPr>
            </a:lvl1pPr>
          </a:lstStyle>
          <a:p>
            <a:r>
              <a:rPr lang="en-US" dirty="0"/>
              <a:t>Add title</a:t>
            </a:r>
          </a:p>
        </p:txBody>
      </p:sp>
      <p:grpSp>
        <p:nvGrpSpPr>
          <p:cNvPr id="9" name="Group 8">
            <a:extLst>
              <a:ext uri="{FF2B5EF4-FFF2-40B4-BE49-F238E27FC236}">
                <a16:creationId xmlns:a16="http://schemas.microsoft.com/office/drawing/2014/main" id="{3522E8A7-C256-4D0D-38F5-744CC21A3F1B}"/>
              </a:ext>
              <a:ext uri="{C183D7F6-B498-43B3-948B-1728B52AA6E4}">
                <adec:decorative xmlns:adec="http://schemas.microsoft.com/office/drawing/2017/decorative" val="1"/>
              </a:ext>
            </a:extLst>
          </p:cNvPr>
          <p:cNvGrpSpPr/>
          <p:nvPr userDrawn="1"/>
        </p:nvGrpSpPr>
        <p:grpSpPr>
          <a:xfrm>
            <a:off x="11613628" y="335197"/>
            <a:ext cx="89941" cy="314793"/>
            <a:chOff x="5538866" y="1851285"/>
            <a:chExt cx="89941" cy="314793"/>
          </a:xfrm>
          <a:solidFill>
            <a:schemeClr val="bg1"/>
          </a:solidFill>
        </p:grpSpPr>
        <p:sp>
          <p:nvSpPr>
            <p:cNvPr id="10" name="Oval 9">
              <a:extLst>
                <a:ext uri="{FF2B5EF4-FFF2-40B4-BE49-F238E27FC236}">
                  <a16:creationId xmlns:a16="http://schemas.microsoft.com/office/drawing/2014/main" id="{7194A7E3-B379-7E79-0952-AF4C6A614000}"/>
                </a:ext>
              </a:extLst>
            </p:cNvPr>
            <p:cNvSpPr/>
            <p:nvPr userDrawn="1"/>
          </p:nvSpPr>
          <p:spPr>
            <a:xfrm>
              <a:off x="5538866" y="1851285"/>
              <a:ext cx="89941" cy="89941"/>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716CD3AC-CC76-8555-8E6F-C480301CF8B9}"/>
                </a:ext>
              </a:extLst>
            </p:cNvPr>
            <p:cNvSpPr/>
            <p:nvPr userDrawn="1"/>
          </p:nvSpPr>
          <p:spPr>
            <a:xfrm>
              <a:off x="5538866" y="2076137"/>
              <a:ext cx="89941" cy="89941"/>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12" name="Straight Connector 11">
            <a:extLst>
              <a:ext uri="{FF2B5EF4-FFF2-40B4-BE49-F238E27FC236}">
                <a16:creationId xmlns:a16="http://schemas.microsoft.com/office/drawing/2014/main" id="{C24A05F7-5B34-541E-2738-B83DA06E5C30}"/>
              </a:ext>
              <a:ext uri="{C183D7F6-B498-43B3-948B-1728B52AA6E4}">
                <adec:decorative xmlns:adec="http://schemas.microsoft.com/office/drawing/2017/decorative" val="1"/>
              </a:ext>
            </a:extLst>
          </p:cNvPr>
          <p:cNvCxnSpPr>
            <a:cxnSpLocks/>
          </p:cNvCxnSpPr>
          <p:nvPr userDrawn="1"/>
        </p:nvCxnSpPr>
        <p:spPr>
          <a:xfrm>
            <a:off x="11658599" y="890016"/>
            <a:ext cx="0" cy="517050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49BB1C6E-F2CD-1DED-4142-D5222335150C}"/>
              </a:ext>
              <a:ext uri="{C183D7F6-B498-43B3-948B-1728B52AA6E4}">
                <adec:decorative xmlns:adec="http://schemas.microsoft.com/office/drawing/2017/decorative" val="1"/>
              </a:ext>
            </a:extLst>
          </p:cNvPr>
          <p:cNvGrpSpPr/>
          <p:nvPr userDrawn="1"/>
        </p:nvGrpSpPr>
        <p:grpSpPr>
          <a:xfrm>
            <a:off x="530436" y="6223933"/>
            <a:ext cx="89941" cy="314793"/>
            <a:chOff x="5538866" y="1851285"/>
            <a:chExt cx="89941" cy="314793"/>
          </a:xfrm>
          <a:noFill/>
        </p:grpSpPr>
        <p:sp>
          <p:nvSpPr>
            <p:cNvPr id="26" name="Oval 25">
              <a:extLst>
                <a:ext uri="{FF2B5EF4-FFF2-40B4-BE49-F238E27FC236}">
                  <a16:creationId xmlns:a16="http://schemas.microsoft.com/office/drawing/2014/main" id="{DC2674DE-70B7-1DB1-C9EA-ECDEDE00980F}"/>
                </a:ext>
              </a:extLst>
            </p:cNvPr>
            <p:cNvSpPr/>
            <p:nvPr userDrawn="1"/>
          </p:nvSpPr>
          <p:spPr>
            <a:xfrm>
              <a:off x="5538866" y="1851285"/>
              <a:ext cx="89941" cy="89941"/>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37F3A17F-5078-CA09-1C2A-A278DF540EB2}"/>
                </a:ext>
              </a:extLst>
            </p:cNvPr>
            <p:cNvSpPr/>
            <p:nvPr userDrawn="1"/>
          </p:nvSpPr>
          <p:spPr>
            <a:xfrm>
              <a:off x="5538866" y="2076137"/>
              <a:ext cx="89941" cy="89941"/>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Footer Placeholder 3">
            <a:extLst>
              <a:ext uri="{FF2B5EF4-FFF2-40B4-BE49-F238E27FC236}">
                <a16:creationId xmlns:a16="http://schemas.microsoft.com/office/drawing/2014/main" id="{3A4E705D-525A-81AA-338A-E8C4405FA80B}"/>
              </a:ext>
            </a:extLst>
          </p:cNvPr>
          <p:cNvSpPr>
            <a:spLocks noGrp="1"/>
          </p:cNvSpPr>
          <p:nvPr>
            <p:ph type="ftr" sz="quarter" idx="11"/>
          </p:nvPr>
        </p:nvSpPr>
        <p:spPr>
          <a:xfrm rot="16200000">
            <a:off x="-2009849" y="3308393"/>
            <a:ext cx="5170509" cy="333752"/>
          </a:xfrm>
        </p:spPr>
        <p:txBody>
          <a:bodyPr/>
          <a:lstStyle>
            <a:lvl1pPr algn="ctr">
              <a:defRPr cap="all" baseline="0">
                <a:solidFill>
                  <a:schemeClr val="bg1"/>
                </a:solidFill>
                <a:latin typeface="+mn-lt"/>
                <a:ea typeface="Dotum" panose="020B0600000101010101" pitchFamily="34" charset="-127"/>
                <a:cs typeface="Mangal" panose="02040503050203030202" pitchFamily="18" charset="0"/>
              </a:defRPr>
            </a:lvl1pPr>
          </a:lstStyle>
          <a:p>
            <a:r>
              <a:rPr lang="en-US" dirty="0"/>
              <a:t>Click to add Footer</a:t>
            </a:r>
          </a:p>
        </p:txBody>
      </p:sp>
      <p:sp>
        <p:nvSpPr>
          <p:cNvPr id="2" name="Picture Placeholder 11" descr="picture placeholder">
            <a:extLst>
              <a:ext uri="{FF2B5EF4-FFF2-40B4-BE49-F238E27FC236}">
                <a16:creationId xmlns:a16="http://schemas.microsoft.com/office/drawing/2014/main" id="{C74EC289-9E3B-2A85-FFCE-107B0E3B585D}"/>
              </a:ext>
            </a:extLst>
          </p:cNvPr>
          <p:cNvSpPr>
            <a:spLocks noGrp="1"/>
          </p:cNvSpPr>
          <p:nvPr>
            <p:ph type="pic" sz="quarter" idx="16"/>
          </p:nvPr>
        </p:nvSpPr>
        <p:spPr>
          <a:xfrm>
            <a:off x="1220826" y="1"/>
            <a:ext cx="4785234" cy="6858000"/>
          </a:xfrm>
        </p:spPr>
        <p:txBody>
          <a:bodyPr/>
          <a:lstStyle>
            <a:lvl1pPr marL="0" indent="0">
              <a:buNone/>
              <a:defRPr sz="1400">
                <a:solidFill>
                  <a:schemeClr val="bg1"/>
                </a:solidFill>
                <a:latin typeface="+mn-lt"/>
                <a:ea typeface="Dotum" panose="020B0600000101010101" pitchFamily="34" charset="-127"/>
              </a:defRPr>
            </a:lvl1pPr>
          </a:lstStyle>
          <a:p>
            <a:r>
              <a:rPr lang="en-US"/>
              <a:t>Click icon to add picture</a:t>
            </a:r>
            <a:endParaRPr lang="en-US" dirty="0"/>
          </a:p>
        </p:txBody>
      </p:sp>
      <p:sp>
        <p:nvSpPr>
          <p:cNvPr id="4" name="Text Placeholder 3">
            <a:extLst>
              <a:ext uri="{FF2B5EF4-FFF2-40B4-BE49-F238E27FC236}">
                <a16:creationId xmlns:a16="http://schemas.microsoft.com/office/drawing/2014/main" id="{A2D1F475-EF10-D813-0860-75BE8B40BFC3}"/>
              </a:ext>
            </a:extLst>
          </p:cNvPr>
          <p:cNvSpPr>
            <a:spLocks noGrp="1"/>
          </p:cNvSpPr>
          <p:nvPr>
            <p:ph type="body" sz="quarter" idx="17" hasCustomPrompt="1"/>
          </p:nvPr>
        </p:nvSpPr>
        <p:spPr>
          <a:xfrm>
            <a:off x="7636835" y="3429000"/>
            <a:ext cx="3439596" cy="434975"/>
          </a:xfrm>
        </p:spPr>
        <p:txBody>
          <a:bodyPr lIns="0" rIns="0"/>
          <a:lstStyle>
            <a:lvl1pPr marL="0" indent="0">
              <a:buNone/>
              <a:defRPr sz="1400" cap="all" baseline="0">
                <a:solidFill>
                  <a:schemeClr val="bg1"/>
                </a:solidFill>
              </a:defRPr>
            </a:lvl1pPr>
            <a:lvl2pPr marL="457200" indent="0">
              <a:buNone/>
              <a:defRPr sz="1400" cap="all" baseline="0">
                <a:solidFill>
                  <a:schemeClr val="bg1"/>
                </a:solidFill>
              </a:defRPr>
            </a:lvl2pPr>
            <a:lvl3pPr marL="914400" indent="0">
              <a:buNone/>
              <a:defRPr sz="1400" cap="all" baseline="0">
                <a:solidFill>
                  <a:schemeClr val="bg1"/>
                </a:solidFill>
              </a:defRPr>
            </a:lvl3pPr>
            <a:lvl4pPr marL="1371600" indent="0">
              <a:buNone/>
              <a:defRPr sz="1400" cap="all" baseline="0">
                <a:solidFill>
                  <a:schemeClr val="bg1"/>
                </a:solidFill>
              </a:defRPr>
            </a:lvl4pPr>
            <a:lvl5pPr marL="1828800" indent="0">
              <a:buNone/>
              <a:defRPr sz="1400" cap="all" baseline="0">
                <a:solidFill>
                  <a:schemeClr val="bg1"/>
                </a:solidFill>
              </a:defRPr>
            </a:lvl5pPr>
          </a:lstStyle>
          <a:p>
            <a:pPr lvl="0"/>
            <a:r>
              <a:rPr lang="en-US" dirty="0"/>
              <a:t>Click to add subtitle</a:t>
            </a:r>
          </a:p>
        </p:txBody>
      </p:sp>
      <p:sp>
        <p:nvSpPr>
          <p:cNvPr id="17" name="Text Placeholder 20">
            <a:extLst>
              <a:ext uri="{FF2B5EF4-FFF2-40B4-BE49-F238E27FC236}">
                <a16:creationId xmlns:a16="http://schemas.microsoft.com/office/drawing/2014/main" id="{BABDA1A4-3206-A325-2576-C4DB8737BB3A}"/>
              </a:ext>
            </a:extLst>
          </p:cNvPr>
          <p:cNvSpPr>
            <a:spLocks noGrp="1"/>
          </p:cNvSpPr>
          <p:nvPr>
            <p:ph type="body" sz="quarter" idx="14" hasCustomPrompt="1"/>
          </p:nvPr>
        </p:nvSpPr>
        <p:spPr>
          <a:xfrm>
            <a:off x="7636834" y="4083247"/>
            <a:ext cx="3439598" cy="2040209"/>
          </a:xfrm>
        </p:spPr>
        <p:txBody>
          <a:bodyPr lIns="0" tIns="0" rIns="0" bIns="0"/>
          <a:lstStyle>
            <a:lvl1pPr marL="285750" indent="-285750">
              <a:buClr>
                <a:schemeClr val="bg1"/>
              </a:buClr>
              <a:buFont typeface="Courier New" panose="02070309020205020404" pitchFamily="49" charset="0"/>
              <a:buChar char="o"/>
              <a:defRPr sz="1400" b="0" i="0">
                <a:solidFill>
                  <a:schemeClr val="bg1"/>
                </a:solidFill>
                <a:latin typeface="+mn-lt"/>
                <a:cs typeface="Mangal" panose="02040503050203030202" pitchFamily="18" charset="0"/>
              </a:defRPr>
            </a:lvl1pPr>
            <a:lvl2pPr marL="742950" indent="-285750">
              <a:buClr>
                <a:schemeClr val="bg1"/>
              </a:buClr>
              <a:buFont typeface="Courier New" panose="02070309020205020404" pitchFamily="49" charset="0"/>
              <a:buChar char="o"/>
              <a:defRPr sz="1400" b="0" i="0">
                <a:solidFill>
                  <a:schemeClr val="bg1"/>
                </a:solidFill>
                <a:latin typeface="+mn-lt"/>
                <a:cs typeface="Mangal" panose="02040503050203030202" pitchFamily="18" charset="0"/>
              </a:defRPr>
            </a:lvl2pPr>
            <a:lvl3pPr marL="1200150" indent="-285750">
              <a:buClr>
                <a:schemeClr val="bg1"/>
              </a:buClr>
              <a:buFont typeface="Courier New" panose="02070309020205020404" pitchFamily="49" charset="0"/>
              <a:buChar char="o"/>
              <a:defRPr sz="1400" b="0" i="0">
                <a:solidFill>
                  <a:schemeClr val="bg1"/>
                </a:solidFill>
                <a:latin typeface="+mn-lt"/>
                <a:cs typeface="Mangal" panose="02040503050203030202" pitchFamily="18" charset="0"/>
              </a:defRPr>
            </a:lvl3pPr>
            <a:lvl4pPr marL="1543050" indent="-171450">
              <a:buClr>
                <a:schemeClr val="bg1"/>
              </a:buClr>
              <a:buFont typeface="Courier New" panose="02070309020205020404" pitchFamily="49" charset="0"/>
              <a:buChar char="o"/>
              <a:defRPr sz="1400" b="0" i="0">
                <a:solidFill>
                  <a:schemeClr val="bg1"/>
                </a:solidFill>
                <a:latin typeface="+mn-lt"/>
                <a:cs typeface="Mangal" panose="02040503050203030202" pitchFamily="18" charset="0"/>
              </a:defRPr>
            </a:lvl4pPr>
            <a:lvl5pPr marL="2000250" indent="-171450">
              <a:buClr>
                <a:schemeClr val="bg1"/>
              </a:buClr>
              <a:buFont typeface="Courier New" panose="02070309020205020404" pitchFamily="49" charset="0"/>
              <a:buChar char="o"/>
              <a:defRPr sz="1400" b="0" i="0">
                <a:solidFill>
                  <a:schemeClr val="bg1"/>
                </a:solidFill>
                <a:latin typeface="+mn-lt"/>
                <a:cs typeface="Mangal" panose="02040503050203030202" pitchFamily="18" charset="0"/>
              </a:defRPr>
            </a:lvl5pPr>
          </a:lstStyle>
          <a:p>
            <a:pPr lvl="0"/>
            <a:r>
              <a:rPr lang="en-US" dirty="0"/>
              <a:t>Click to add text</a:t>
            </a:r>
          </a:p>
        </p:txBody>
      </p:sp>
      <p:sp>
        <p:nvSpPr>
          <p:cNvPr id="8" name="Slide Number Placeholder 4">
            <a:extLst>
              <a:ext uri="{FF2B5EF4-FFF2-40B4-BE49-F238E27FC236}">
                <a16:creationId xmlns:a16="http://schemas.microsoft.com/office/drawing/2014/main" id="{A1792EFA-4352-DAB4-158E-53F26C8A0C65}"/>
              </a:ext>
            </a:extLst>
          </p:cNvPr>
          <p:cNvSpPr>
            <a:spLocks noGrp="1"/>
          </p:cNvSpPr>
          <p:nvPr>
            <p:ph type="sldNum" sz="quarter" idx="12"/>
          </p:nvPr>
        </p:nvSpPr>
        <p:spPr>
          <a:xfrm>
            <a:off x="11298350" y="6243403"/>
            <a:ext cx="720499" cy="279400"/>
          </a:xfrm>
        </p:spPr>
        <p:txBody>
          <a:bodyPr/>
          <a:lstStyle>
            <a:lvl1pPr algn="ctr">
              <a:defRPr sz="2800" b="1" i="1">
                <a:solidFill>
                  <a:schemeClr val="bg1"/>
                </a:solidFill>
                <a:latin typeface="+mj-lt"/>
                <a:ea typeface="MS PMincho" panose="02020600040205080304" pitchFamily="18" charset="-128"/>
                <a:cs typeface="Mangal" panose="02040503050203030202" pitchFamily="18" charset="0"/>
              </a:defRPr>
            </a:lvl1pPr>
          </a:lstStyle>
          <a:p>
            <a:fld id="{330EA680-D336-4FF7-8B7A-9848BB0A1C32}" type="slidenum">
              <a:rPr lang="en-US" smtClean="0"/>
              <a:pPr/>
              <a:t>‹#›</a:t>
            </a:fld>
            <a:endParaRPr lang="en-US" dirty="0"/>
          </a:p>
        </p:txBody>
      </p:sp>
    </p:spTree>
    <p:extLst>
      <p:ext uri="{BB962C8B-B14F-4D97-AF65-F5344CB8AC3E}">
        <p14:creationId xmlns:p14="http://schemas.microsoft.com/office/powerpoint/2010/main" val="514986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Picture and text">
    <p:bg>
      <p:bgPr>
        <a:solidFill>
          <a:schemeClr val="tx1"/>
        </a:solidFill>
        <a:effectLst/>
      </p:bgPr>
    </p:bg>
    <p:spTree>
      <p:nvGrpSpPr>
        <p:cNvPr id="1" name=""/>
        <p:cNvGrpSpPr/>
        <p:nvPr/>
      </p:nvGrpSpPr>
      <p:grpSpPr>
        <a:xfrm>
          <a:off x="0" y="0"/>
          <a:ext cx="0" cy="0"/>
          <a:chOff x="0" y="0"/>
          <a:chExt cx="0" cy="0"/>
        </a:xfrm>
      </p:grpSpPr>
      <p:sp>
        <p:nvSpPr>
          <p:cNvPr id="2" name="Picture Placeholder 11" descr="picture placeholder">
            <a:extLst>
              <a:ext uri="{FF2B5EF4-FFF2-40B4-BE49-F238E27FC236}">
                <a16:creationId xmlns:a16="http://schemas.microsoft.com/office/drawing/2014/main" id="{C74EC289-9E3B-2A85-FFCE-107B0E3B585D}"/>
              </a:ext>
            </a:extLst>
          </p:cNvPr>
          <p:cNvSpPr>
            <a:spLocks noGrp="1"/>
          </p:cNvSpPr>
          <p:nvPr>
            <p:ph type="pic" sz="quarter" idx="16"/>
          </p:nvPr>
        </p:nvSpPr>
        <p:spPr>
          <a:xfrm>
            <a:off x="869581" y="2160494"/>
            <a:ext cx="6058564" cy="4697507"/>
          </a:xfrm>
        </p:spPr>
        <p:txBody>
          <a:bodyPr anchor="ctr"/>
          <a:lstStyle>
            <a:lvl1pPr marL="0" indent="0" algn="ctr">
              <a:buNone/>
              <a:defRPr sz="1400">
                <a:solidFill>
                  <a:schemeClr val="bg1"/>
                </a:solidFill>
                <a:latin typeface="+mn-lt"/>
                <a:ea typeface="Dotum" panose="020B0600000101010101" pitchFamily="34" charset="-127"/>
              </a:defRPr>
            </a:lvl1pPr>
          </a:lstStyle>
          <a:p>
            <a:r>
              <a:rPr lang="en-US"/>
              <a:t>Click icon to add picture</a:t>
            </a:r>
            <a:endParaRPr lang="en-US" dirty="0"/>
          </a:p>
        </p:txBody>
      </p:sp>
      <p:sp>
        <p:nvSpPr>
          <p:cNvPr id="7" name="Title 1">
            <a:extLst>
              <a:ext uri="{FF2B5EF4-FFF2-40B4-BE49-F238E27FC236}">
                <a16:creationId xmlns:a16="http://schemas.microsoft.com/office/drawing/2014/main" id="{0C91152F-5BDA-D61B-1CCF-A86EFB6F5540}"/>
              </a:ext>
            </a:extLst>
          </p:cNvPr>
          <p:cNvSpPr>
            <a:spLocks noGrp="1"/>
          </p:cNvSpPr>
          <p:nvPr>
            <p:ph type="title" hasCustomPrompt="1"/>
          </p:nvPr>
        </p:nvSpPr>
        <p:spPr>
          <a:xfrm>
            <a:off x="1226150" y="596200"/>
            <a:ext cx="4758948" cy="1938529"/>
          </a:xfrm>
        </p:spPr>
        <p:txBody>
          <a:bodyPr lIns="0" tIns="0" rIns="0" bIns="0" anchor="b"/>
          <a:lstStyle>
            <a:lvl1pPr algn="l">
              <a:lnSpc>
                <a:spcPct val="75000"/>
              </a:lnSpc>
              <a:defRPr sz="4800" b="0" i="0" spc="0" baseline="0">
                <a:solidFill>
                  <a:schemeClr val="bg1"/>
                </a:solidFill>
                <a:latin typeface="+mj-lt"/>
                <a:ea typeface="MS PMincho" panose="02020600040205080304" pitchFamily="18" charset="-128"/>
                <a:cs typeface="Mangal" panose="02040503050203030202" pitchFamily="18" charset="0"/>
              </a:defRPr>
            </a:lvl1pPr>
          </a:lstStyle>
          <a:p>
            <a:r>
              <a:rPr lang="en-US" dirty="0"/>
              <a:t>Add title</a:t>
            </a:r>
          </a:p>
        </p:txBody>
      </p:sp>
      <p:grpSp>
        <p:nvGrpSpPr>
          <p:cNvPr id="9" name="Group 8">
            <a:extLst>
              <a:ext uri="{FF2B5EF4-FFF2-40B4-BE49-F238E27FC236}">
                <a16:creationId xmlns:a16="http://schemas.microsoft.com/office/drawing/2014/main" id="{3522E8A7-C256-4D0D-38F5-744CC21A3F1B}"/>
              </a:ext>
              <a:ext uri="{C183D7F6-B498-43B3-948B-1728B52AA6E4}">
                <adec:decorative xmlns:adec="http://schemas.microsoft.com/office/drawing/2017/decorative" val="1"/>
              </a:ext>
            </a:extLst>
          </p:cNvPr>
          <p:cNvGrpSpPr/>
          <p:nvPr userDrawn="1"/>
        </p:nvGrpSpPr>
        <p:grpSpPr>
          <a:xfrm>
            <a:off x="11613628" y="335197"/>
            <a:ext cx="89941" cy="314793"/>
            <a:chOff x="5538866" y="1851285"/>
            <a:chExt cx="89941" cy="314793"/>
          </a:xfrm>
          <a:solidFill>
            <a:schemeClr val="bg1"/>
          </a:solidFill>
        </p:grpSpPr>
        <p:sp>
          <p:nvSpPr>
            <p:cNvPr id="10" name="Oval 9">
              <a:extLst>
                <a:ext uri="{FF2B5EF4-FFF2-40B4-BE49-F238E27FC236}">
                  <a16:creationId xmlns:a16="http://schemas.microsoft.com/office/drawing/2014/main" id="{7194A7E3-B379-7E79-0952-AF4C6A614000}"/>
                </a:ext>
              </a:extLst>
            </p:cNvPr>
            <p:cNvSpPr/>
            <p:nvPr userDrawn="1"/>
          </p:nvSpPr>
          <p:spPr>
            <a:xfrm>
              <a:off x="5538866" y="1851285"/>
              <a:ext cx="89941" cy="89941"/>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716CD3AC-CC76-8555-8E6F-C480301CF8B9}"/>
                </a:ext>
              </a:extLst>
            </p:cNvPr>
            <p:cNvSpPr/>
            <p:nvPr userDrawn="1"/>
          </p:nvSpPr>
          <p:spPr>
            <a:xfrm>
              <a:off x="5538866" y="2076137"/>
              <a:ext cx="89941" cy="89941"/>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12" name="Straight Connector 11">
            <a:extLst>
              <a:ext uri="{FF2B5EF4-FFF2-40B4-BE49-F238E27FC236}">
                <a16:creationId xmlns:a16="http://schemas.microsoft.com/office/drawing/2014/main" id="{C24A05F7-5B34-541E-2738-B83DA06E5C30}"/>
              </a:ext>
              <a:ext uri="{C183D7F6-B498-43B3-948B-1728B52AA6E4}">
                <adec:decorative xmlns:adec="http://schemas.microsoft.com/office/drawing/2017/decorative" val="1"/>
              </a:ext>
            </a:extLst>
          </p:cNvPr>
          <p:cNvCxnSpPr>
            <a:cxnSpLocks/>
          </p:cNvCxnSpPr>
          <p:nvPr userDrawn="1"/>
        </p:nvCxnSpPr>
        <p:spPr>
          <a:xfrm>
            <a:off x="11658599" y="890016"/>
            <a:ext cx="0" cy="517050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49BB1C6E-F2CD-1DED-4142-D5222335150C}"/>
              </a:ext>
              <a:ext uri="{C183D7F6-B498-43B3-948B-1728B52AA6E4}">
                <adec:decorative xmlns:adec="http://schemas.microsoft.com/office/drawing/2017/decorative" val="1"/>
              </a:ext>
            </a:extLst>
          </p:cNvPr>
          <p:cNvGrpSpPr/>
          <p:nvPr userDrawn="1"/>
        </p:nvGrpSpPr>
        <p:grpSpPr>
          <a:xfrm>
            <a:off x="530436" y="6223933"/>
            <a:ext cx="89941" cy="314793"/>
            <a:chOff x="5538866" y="1851285"/>
            <a:chExt cx="89941" cy="314793"/>
          </a:xfrm>
          <a:noFill/>
        </p:grpSpPr>
        <p:sp>
          <p:nvSpPr>
            <p:cNvPr id="26" name="Oval 25">
              <a:extLst>
                <a:ext uri="{FF2B5EF4-FFF2-40B4-BE49-F238E27FC236}">
                  <a16:creationId xmlns:a16="http://schemas.microsoft.com/office/drawing/2014/main" id="{DC2674DE-70B7-1DB1-C9EA-ECDEDE00980F}"/>
                </a:ext>
              </a:extLst>
            </p:cNvPr>
            <p:cNvSpPr/>
            <p:nvPr userDrawn="1"/>
          </p:nvSpPr>
          <p:spPr>
            <a:xfrm>
              <a:off x="5538866" y="1851285"/>
              <a:ext cx="89941" cy="89941"/>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37F3A17F-5078-CA09-1C2A-A278DF540EB2}"/>
                </a:ext>
              </a:extLst>
            </p:cNvPr>
            <p:cNvSpPr/>
            <p:nvPr userDrawn="1"/>
          </p:nvSpPr>
          <p:spPr>
            <a:xfrm>
              <a:off x="5538866" y="2076137"/>
              <a:ext cx="89941" cy="89941"/>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Footer Placeholder 3">
            <a:extLst>
              <a:ext uri="{FF2B5EF4-FFF2-40B4-BE49-F238E27FC236}">
                <a16:creationId xmlns:a16="http://schemas.microsoft.com/office/drawing/2014/main" id="{3A4E705D-525A-81AA-338A-E8C4405FA80B}"/>
              </a:ext>
            </a:extLst>
          </p:cNvPr>
          <p:cNvSpPr>
            <a:spLocks noGrp="1"/>
          </p:cNvSpPr>
          <p:nvPr>
            <p:ph type="ftr" sz="quarter" idx="11"/>
          </p:nvPr>
        </p:nvSpPr>
        <p:spPr>
          <a:xfrm rot="16200000">
            <a:off x="-2009849" y="3308393"/>
            <a:ext cx="5170509" cy="333752"/>
          </a:xfrm>
        </p:spPr>
        <p:txBody>
          <a:bodyPr/>
          <a:lstStyle>
            <a:lvl1pPr algn="ctr">
              <a:defRPr cap="all" baseline="0">
                <a:solidFill>
                  <a:schemeClr val="bg1"/>
                </a:solidFill>
                <a:latin typeface="+mn-lt"/>
                <a:ea typeface="Dotum" panose="020B0600000101010101" pitchFamily="34" charset="-127"/>
                <a:cs typeface="Mangal" panose="02040503050203030202" pitchFamily="18" charset="0"/>
              </a:defRPr>
            </a:lvl1pPr>
          </a:lstStyle>
          <a:p>
            <a:r>
              <a:rPr lang="en-US" dirty="0"/>
              <a:t>Click to add Footer</a:t>
            </a:r>
          </a:p>
        </p:txBody>
      </p:sp>
      <p:sp>
        <p:nvSpPr>
          <p:cNvPr id="6" name="Text Placeholder 20">
            <a:extLst>
              <a:ext uri="{FF2B5EF4-FFF2-40B4-BE49-F238E27FC236}">
                <a16:creationId xmlns:a16="http://schemas.microsoft.com/office/drawing/2014/main" id="{EBEAF734-7706-B3C3-A222-4374E6E420F4}"/>
              </a:ext>
            </a:extLst>
          </p:cNvPr>
          <p:cNvSpPr>
            <a:spLocks noGrp="1"/>
          </p:cNvSpPr>
          <p:nvPr>
            <p:ph type="body" sz="quarter" idx="17" hasCustomPrompt="1"/>
          </p:nvPr>
        </p:nvSpPr>
        <p:spPr>
          <a:xfrm>
            <a:off x="7604041" y="900724"/>
            <a:ext cx="3439597" cy="2392155"/>
          </a:xfrm>
        </p:spPr>
        <p:txBody>
          <a:bodyPr lIns="0" tIns="0" rIns="0" bIns="0"/>
          <a:lstStyle>
            <a:lvl1pPr marL="0" indent="0">
              <a:buClr>
                <a:schemeClr val="bg1"/>
              </a:buClr>
              <a:buFont typeface="Courier New" panose="02070309020205020404" pitchFamily="49" charset="0"/>
              <a:buNone/>
              <a:defRPr sz="1400" b="0" i="0">
                <a:solidFill>
                  <a:schemeClr val="bg1"/>
                </a:solidFill>
                <a:latin typeface="+mn-lt"/>
                <a:cs typeface="Mangal" panose="02040503050203030202" pitchFamily="18" charset="0"/>
              </a:defRPr>
            </a:lvl1pPr>
            <a:lvl2pPr marL="457200" indent="0">
              <a:buClr>
                <a:schemeClr val="bg1"/>
              </a:buClr>
              <a:buFont typeface="Courier New" panose="02070309020205020404" pitchFamily="49" charset="0"/>
              <a:buNone/>
              <a:defRPr sz="1400" b="0" i="0">
                <a:solidFill>
                  <a:schemeClr val="bg1"/>
                </a:solidFill>
                <a:latin typeface="+mn-lt"/>
                <a:cs typeface="Mangal" panose="02040503050203030202" pitchFamily="18" charset="0"/>
              </a:defRPr>
            </a:lvl2pPr>
            <a:lvl3pPr marL="914400" indent="0">
              <a:buClr>
                <a:schemeClr val="bg1"/>
              </a:buClr>
              <a:buFont typeface="Courier New" panose="02070309020205020404" pitchFamily="49" charset="0"/>
              <a:buNone/>
              <a:defRPr sz="1400" b="0" i="0">
                <a:solidFill>
                  <a:schemeClr val="bg1"/>
                </a:solidFill>
                <a:latin typeface="+mn-lt"/>
                <a:cs typeface="Mangal" panose="02040503050203030202" pitchFamily="18" charset="0"/>
              </a:defRPr>
            </a:lvl3pPr>
            <a:lvl4pPr marL="1371600" indent="0">
              <a:buClr>
                <a:schemeClr val="bg1"/>
              </a:buClr>
              <a:buFont typeface="Courier New" panose="02070309020205020404" pitchFamily="49" charset="0"/>
              <a:buNone/>
              <a:defRPr sz="1400" b="0" i="0">
                <a:solidFill>
                  <a:schemeClr val="bg1"/>
                </a:solidFill>
                <a:latin typeface="+mn-lt"/>
                <a:cs typeface="Mangal" panose="02040503050203030202" pitchFamily="18" charset="0"/>
              </a:defRPr>
            </a:lvl4pPr>
            <a:lvl5pPr marL="1828800" indent="0">
              <a:buClr>
                <a:schemeClr val="bg1"/>
              </a:buClr>
              <a:buFont typeface="Courier New" panose="02070309020205020404" pitchFamily="49" charset="0"/>
              <a:buNone/>
              <a:defRPr sz="1400" b="0" i="0">
                <a:solidFill>
                  <a:schemeClr val="bg1"/>
                </a:solidFill>
                <a:latin typeface="+mn-lt"/>
                <a:cs typeface="Mangal" panose="02040503050203030202" pitchFamily="18" charset="0"/>
              </a:defRPr>
            </a:lvl5pPr>
          </a:lstStyle>
          <a:p>
            <a:pPr lvl="0"/>
            <a:r>
              <a:rPr lang="en-US" dirty="0"/>
              <a:t>Click to add text</a:t>
            </a:r>
          </a:p>
        </p:txBody>
      </p:sp>
      <p:sp>
        <p:nvSpPr>
          <p:cNvPr id="17" name="Text Placeholder 20">
            <a:extLst>
              <a:ext uri="{FF2B5EF4-FFF2-40B4-BE49-F238E27FC236}">
                <a16:creationId xmlns:a16="http://schemas.microsoft.com/office/drawing/2014/main" id="{BABDA1A4-3206-A325-2576-C4DB8737BB3A}"/>
              </a:ext>
            </a:extLst>
          </p:cNvPr>
          <p:cNvSpPr>
            <a:spLocks noGrp="1"/>
          </p:cNvSpPr>
          <p:nvPr>
            <p:ph type="body" sz="quarter" idx="14" hasCustomPrompt="1"/>
          </p:nvPr>
        </p:nvSpPr>
        <p:spPr>
          <a:xfrm>
            <a:off x="8075745" y="3292881"/>
            <a:ext cx="2967893" cy="2238343"/>
          </a:xfrm>
        </p:spPr>
        <p:txBody>
          <a:bodyPr lIns="0" tIns="0" rIns="0" bIns="0"/>
          <a:lstStyle>
            <a:lvl1pPr marL="285750" indent="-285750">
              <a:buClr>
                <a:schemeClr val="bg1"/>
              </a:buClr>
              <a:buFont typeface="Courier New" panose="02070309020205020404" pitchFamily="49" charset="0"/>
              <a:buChar char="o"/>
              <a:defRPr sz="1400" b="0" i="0">
                <a:solidFill>
                  <a:schemeClr val="bg1"/>
                </a:solidFill>
                <a:latin typeface="+mn-lt"/>
                <a:cs typeface="Mangal" panose="02040503050203030202" pitchFamily="18" charset="0"/>
              </a:defRPr>
            </a:lvl1pPr>
            <a:lvl2pPr marL="742950" indent="-285750">
              <a:buClr>
                <a:schemeClr val="bg1"/>
              </a:buClr>
              <a:buFont typeface="Courier New" panose="02070309020205020404" pitchFamily="49" charset="0"/>
              <a:buChar char="o"/>
              <a:defRPr sz="1400" b="0" i="0">
                <a:solidFill>
                  <a:schemeClr val="bg1"/>
                </a:solidFill>
                <a:latin typeface="+mn-lt"/>
                <a:cs typeface="Mangal" panose="02040503050203030202" pitchFamily="18" charset="0"/>
              </a:defRPr>
            </a:lvl2pPr>
            <a:lvl3pPr marL="1200150" indent="-285750">
              <a:buClr>
                <a:schemeClr val="bg1"/>
              </a:buClr>
              <a:buFont typeface="Courier New" panose="02070309020205020404" pitchFamily="49" charset="0"/>
              <a:buChar char="o"/>
              <a:defRPr sz="1400" b="0" i="0">
                <a:solidFill>
                  <a:schemeClr val="bg1"/>
                </a:solidFill>
                <a:latin typeface="+mn-lt"/>
                <a:cs typeface="Mangal" panose="02040503050203030202" pitchFamily="18" charset="0"/>
              </a:defRPr>
            </a:lvl3pPr>
            <a:lvl4pPr marL="1543050" indent="-171450">
              <a:buClr>
                <a:schemeClr val="bg1"/>
              </a:buClr>
              <a:buFont typeface="Courier New" panose="02070309020205020404" pitchFamily="49" charset="0"/>
              <a:buChar char="o"/>
              <a:defRPr sz="1400" b="0" i="0">
                <a:solidFill>
                  <a:schemeClr val="bg1"/>
                </a:solidFill>
                <a:latin typeface="+mn-lt"/>
                <a:cs typeface="Mangal" panose="02040503050203030202" pitchFamily="18" charset="0"/>
              </a:defRPr>
            </a:lvl4pPr>
            <a:lvl5pPr marL="2000250" indent="-171450">
              <a:buClr>
                <a:schemeClr val="bg1"/>
              </a:buClr>
              <a:buFont typeface="Courier New" panose="02070309020205020404" pitchFamily="49" charset="0"/>
              <a:buChar char="o"/>
              <a:defRPr sz="1400" b="0" i="0">
                <a:solidFill>
                  <a:schemeClr val="bg1"/>
                </a:solidFill>
                <a:latin typeface="+mn-lt"/>
                <a:cs typeface="Mangal" panose="02040503050203030202" pitchFamily="18" charset="0"/>
              </a:defRPr>
            </a:lvl5pPr>
          </a:lstStyle>
          <a:p>
            <a:pPr lvl="0"/>
            <a:r>
              <a:rPr lang="en-US" dirty="0"/>
              <a:t>Click to add text</a:t>
            </a:r>
          </a:p>
        </p:txBody>
      </p:sp>
      <p:sp>
        <p:nvSpPr>
          <p:cNvPr id="13" name="Text Placeholder 20">
            <a:extLst>
              <a:ext uri="{FF2B5EF4-FFF2-40B4-BE49-F238E27FC236}">
                <a16:creationId xmlns:a16="http://schemas.microsoft.com/office/drawing/2014/main" id="{7E41109A-8BEA-FEB0-7ED8-F6C1DB5D4BFB}"/>
              </a:ext>
            </a:extLst>
          </p:cNvPr>
          <p:cNvSpPr>
            <a:spLocks noGrp="1"/>
          </p:cNvSpPr>
          <p:nvPr>
            <p:ph type="body" sz="quarter" idx="18" hasCustomPrompt="1"/>
          </p:nvPr>
        </p:nvSpPr>
        <p:spPr>
          <a:xfrm>
            <a:off x="7604041" y="5703628"/>
            <a:ext cx="3523517" cy="355422"/>
          </a:xfrm>
        </p:spPr>
        <p:txBody>
          <a:bodyPr lIns="0" tIns="0" rIns="0" bIns="0"/>
          <a:lstStyle>
            <a:lvl1pPr marL="0" indent="0">
              <a:buClr>
                <a:schemeClr val="bg1"/>
              </a:buClr>
              <a:buFont typeface="Courier New" panose="02070309020205020404" pitchFamily="49" charset="0"/>
              <a:buNone/>
              <a:defRPr sz="1400" b="0" i="0">
                <a:solidFill>
                  <a:schemeClr val="bg1"/>
                </a:solidFill>
                <a:latin typeface="+mj-lt"/>
                <a:cs typeface="Mangal" panose="02040503050203030202" pitchFamily="18" charset="0"/>
              </a:defRPr>
            </a:lvl1pPr>
            <a:lvl2pPr marL="457200" indent="0">
              <a:buClr>
                <a:schemeClr val="bg1"/>
              </a:buClr>
              <a:buFont typeface="Courier New" panose="02070309020205020404" pitchFamily="49" charset="0"/>
              <a:buNone/>
              <a:defRPr sz="1400" b="0" i="0">
                <a:solidFill>
                  <a:schemeClr val="bg1"/>
                </a:solidFill>
                <a:latin typeface="+mn-lt"/>
                <a:cs typeface="Mangal" panose="02040503050203030202" pitchFamily="18" charset="0"/>
              </a:defRPr>
            </a:lvl2pPr>
            <a:lvl3pPr marL="914400" indent="0">
              <a:buClr>
                <a:schemeClr val="bg1"/>
              </a:buClr>
              <a:buFont typeface="Courier New" panose="02070309020205020404" pitchFamily="49" charset="0"/>
              <a:buNone/>
              <a:defRPr sz="1400" b="0" i="0">
                <a:solidFill>
                  <a:schemeClr val="bg1"/>
                </a:solidFill>
                <a:latin typeface="+mn-lt"/>
                <a:cs typeface="Mangal" panose="02040503050203030202" pitchFamily="18" charset="0"/>
              </a:defRPr>
            </a:lvl3pPr>
            <a:lvl4pPr marL="1371600" indent="0">
              <a:buClr>
                <a:schemeClr val="bg1"/>
              </a:buClr>
              <a:buFont typeface="Courier New" panose="02070309020205020404" pitchFamily="49" charset="0"/>
              <a:buNone/>
              <a:defRPr sz="1400" b="0" i="0">
                <a:solidFill>
                  <a:schemeClr val="bg1"/>
                </a:solidFill>
                <a:latin typeface="+mn-lt"/>
                <a:cs typeface="Mangal" panose="02040503050203030202" pitchFamily="18" charset="0"/>
              </a:defRPr>
            </a:lvl4pPr>
            <a:lvl5pPr marL="1828800" indent="0">
              <a:buClr>
                <a:schemeClr val="bg1"/>
              </a:buClr>
              <a:buFont typeface="Courier New" panose="02070309020205020404" pitchFamily="49" charset="0"/>
              <a:buNone/>
              <a:defRPr sz="1400" b="0" i="0">
                <a:solidFill>
                  <a:schemeClr val="bg1"/>
                </a:solidFill>
                <a:latin typeface="+mn-lt"/>
                <a:cs typeface="Mangal" panose="02040503050203030202" pitchFamily="18" charset="0"/>
              </a:defRPr>
            </a:lvl5pPr>
          </a:lstStyle>
          <a:p>
            <a:pPr lvl="0"/>
            <a:r>
              <a:rPr lang="en-US" dirty="0"/>
              <a:t>Click to add text</a:t>
            </a:r>
          </a:p>
        </p:txBody>
      </p:sp>
      <p:sp>
        <p:nvSpPr>
          <p:cNvPr id="8" name="Slide Number Placeholder 4">
            <a:extLst>
              <a:ext uri="{FF2B5EF4-FFF2-40B4-BE49-F238E27FC236}">
                <a16:creationId xmlns:a16="http://schemas.microsoft.com/office/drawing/2014/main" id="{A1792EFA-4352-DAB4-158E-53F26C8A0C65}"/>
              </a:ext>
            </a:extLst>
          </p:cNvPr>
          <p:cNvSpPr>
            <a:spLocks noGrp="1"/>
          </p:cNvSpPr>
          <p:nvPr>
            <p:ph type="sldNum" sz="quarter" idx="12"/>
          </p:nvPr>
        </p:nvSpPr>
        <p:spPr>
          <a:xfrm>
            <a:off x="11298350" y="6243403"/>
            <a:ext cx="720499" cy="279400"/>
          </a:xfrm>
        </p:spPr>
        <p:txBody>
          <a:bodyPr/>
          <a:lstStyle>
            <a:lvl1pPr algn="ctr">
              <a:defRPr sz="2800" b="1" i="1">
                <a:solidFill>
                  <a:schemeClr val="bg1"/>
                </a:solidFill>
                <a:latin typeface="+mj-lt"/>
                <a:ea typeface="MS PMincho" panose="02020600040205080304" pitchFamily="18" charset="-128"/>
                <a:cs typeface="Mangal" panose="02040503050203030202" pitchFamily="18" charset="0"/>
              </a:defRPr>
            </a:lvl1pPr>
          </a:lstStyle>
          <a:p>
            <a:fld id="{330EA680-D336-4FF7-8B7A-9848BB0A1C32}" type="slidenum">
              <a:rPr lang="en-US" smtClean="0"/>
              <a:pPr/>
              <a:t>‹#›</a:t>
            </a:fld>
            <a:endParaRPr lang="en-US" dirty="0"/>
          </a:p>
        </p:txBody>
      </p:sp>
    </p:spTree>
    <p:extLst>
      <p:ext uri="{BB962C8B-B14F-4D97-AF65-F5344CB8AC3E}">
        <p14:creationId xmlns:p14="http://schemas.microsoft.com/office/powerpoint/2010/main" val="3797953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97865" y="2565736"/>
            <a:ext cx="9601196" cy="3318936"/>
          </a:xfrm>
          <a:prstGeom prst="rect">
            <a:avLst/>
          </a:prstGeom>
        </p:spPr>
        <p:txBody>
          <a:bodyPr vert="horz" lIns="91440" tIns="45720" rIns="91440" bIns="45720" rtlCol="0" anchor="t">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bg1"/>
                </a:solidFill>
                <a:effectLst/>
                <a:latin typeface="+mn-lt"/>
              </a:defRPr>
            </a:lvl1pPr>
          </a:lstStyle>
          <a:p>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bg1"/>
                </a:solidFill>
                <a:effectLst/>
                <a:latin typeface="+mn-lt"/>
              </a:defRPr>
            </a:lvl1pPr>
          </a:lstStyle>
          <a:p>
            <a:r>
              <a:rPr lang="en-US" dirty="0"/>
              <a:t>DIGITAL TIME CAPSULE</a:t>
            </a: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bg1"/>
                </a:solidFill>
                <a:effectLst/>
                <a:latin typeface="+mn-lt"/>
              </a:defRPr>
            </a:lvl1pPr>
          </a:lstStyle>
          <a:p>
            <a:fld id="{330EA680-D336-4FF7-8B7A-9848BB0A1C32}" type="slidenum">
              <a:rPr lang="en-US" smtClean="0"/>
              <a:pPr/>
              <a:t>‹#›</a:t>
            </a:fld>
            <a:endParaRPr lang="en-US" dirty="0"/>
          </a:p>
        </p:txBody>
      </p:sp>
    </p:spTree>
    <p:extLst>
      <p:ext uri="{BB962C8B-B14F-4D97-AF65-F5344CB8AC3E}">
        <p14:creationId xmlns:p14="http://schemas.microsoft.com/office/powerpoint/2010/main" val="543425805"/>
      </p:ext>
    </p:extLst>
  </p:cSld>
  <p:clrMap bg1="lt1" tx1="dk1" bg2="lt2" tx2="dk2" accent1="accent1" accent2="accent2" accent3="accent3" accent4="accent4" accent5="accent5" accent6="accent6" hlink="hlink" folHlink="folHlink"/>
  <p:sldLayoutIdLst>
    <p:sldLayoutId id="2147484208" r:id="rId1"/>
    <p:sldLayoutId id="2147484209" r:id="rId2"/>
    <p:sldLayoutId id="2147484210" r:id="rId3"/>
    <p:sldLayoutId id="2147484211" r:id="rId4"/>
    <p:sldLayoutId id="2147484212" r:id="rId5"/>
    <p:sldLayoutId id="2147484200" r:id="rId6"/>
    <p:sldLayoutId id="2147484213" r:id="rId7"/>
    <p:sldLayoutId id="2147484214" r:id="rId8"/>
    <p:sldLayoutId id="2147484215" r:id="rId9"/>
    <p:sldLayoutId id="2147484216" r:id="rId10"/>
    <p:sldLayoutId id="2147484217" r:id="rId11"/>
  </p:sldLayoutIdLst>
  <p:hf hdr="0" dt="0"/>
  <p:txStyles>
    <p:titleStyle>
      <a:lvl1pPr algn="ctr" defTabSz="457200" rtl="0" eaLnBrk="1" latinLnBrk="0" hangingPunct="1">
        <a:spcBef>
          <a:spcPct val="0"/>
        </a:spcBef>
        <a:buNone/>
        <a:defRPr sz="4400" kern="1200" cap="all" baseline="0">
          <a:ln w="3175" cmpd="sng">
            <a:noFill/>
          </a:ln>
          <a:solidFill>
            <a:schemeClr val="bg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bg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1600" kern="1200" cap="none">
          <a:solidFill>
            <a:schemeClr val="bg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400" kern="1200" cap="none">
          <a:solidFill>
            <a:schemeClr val="bg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200" kern="1200" cap="none">
          <a:solidFill>
            <a:schemeClr val="bg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100" kern="1200" cap="none">
          <a:solidFill>
            <a:schemeClr val="bg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4ED2D-A28C-FED4-7878-D89A0DF59D19}"/>
              </a:ext>
            </a:extLst>
          </p:cNvPr>
          <p:cNvSpPr>
            <a:spLocks noGrp="1"/>
          </p:cNvSpPr>
          <p:nvPr>
            <p:ph type="title"/>
          </p:nvPr>
        </p:nvSpPr>
        <p:spPr>
          <a:xfrm>
            <a:off x="1281386" y="604569"/>
            <a:ext cx="9629228" cy="2931111"/>
          </a:xfrm>
        </p:spPr>
        <p:txBody>
          <a:bodyPr/>
          <a:lstStyle/>
          <a:p>
            <a:pPr algn="ctr"/>
            <a:r>
              <a:rPr lang="en-US" sz="5000" dirty="0">
                <a:latin typeface="Bahnschrift Condensed" panose="020B0502040204020203" pitchFamily="34" charset="0"/>
              </a:rPr>
              <a:t>High Resolution Regional Mapping of Crustal Magnetic Fields on Mars</a:t>
            </a:r>
          </a:p>
        </p:txBody>
      </p:sp>
      <p:sp>
        <p:nvSpPr>
          <p:cNvPr id="5" name="TextBox 4">
            <a:extLst>
              <a:ext uri="{FF2B5EF4-FFF2-40B4-BE49-F238E27FC236}">
                <a16:creationId xmlns:a16="http://schemas.microsoft.com/office/drawing/2014/main" id="{6FACF986-6AA8-E831-FF23-4116D6F7EEB1}"/>
              </a:ext>
            </a:extLst>
          </p:cNvPr>
          <p:cNvSpPr txBox="1"/>
          <p:nvPr/>
        </p:nvSpPr>
        <p:spPr>
          <a:xfrm>
            <a:off x="2672080" y="2976880"/>
            <a:ext cx="6929120" cy="1569660"/>
          </a:xfrm>
          <a:prstGeom prst="rect">
            <a:avLst/>
          </a:prstGeom>
          <a:noFill/>
        </p:spPr>
        <p:txBody>
          <a:bodyPr wrap="square" rtlCol="0">
            <a:spAutoFit/>
          </a:bodyPr>
          <a:lstStyle/>
          <a:p>
            <a:pPr algn="ctr"/>
            <a:r>
              <a:rPr lang="en-US" sz="2400" dirty="0">
                <a:solidFill>
                  <a:schemeClr val="bg1"/>
                </a:solidFill>
                <a:latin typeface="Times New Roman" panose="02020603050405020304" pitchFamily="18" charset="0"/>
                <a:cs typeface="Times New Roman" panose="02020603050405020304" pitchFamily="18" charset="0"/>
              </a:rPr>
              <a:t>Cody Fischer</a:t>
            </a:r>
          </a:p>
          <a:p>
            <a:pPr algn="ctr"/>
            <a:r>
              <a:rPr lang="en-US" sz="2400" dirty="0">
                <a:solidFill>
                  <a:schemeClr val="bg1"/>
                </a:solidFill>
                <a:latin typeface="Times New Roman" panose="02020603050405020304" pitchFamily="18" charset="0"/>
                <a:cs typeface="Times New Roman" panose="02020603050405020304" pitchFamily="18" charset="0"/>
              </a:rPr>
              <a:t>Mentor: Dr. Lon Hood</a:t>
            </a:r>
          </a:p>
          <a:p>
            <a:pPr algn="ctr"/>
            <a:r>
              <a:rPr lang="en-US" sz="2400" dirty="0">
                <a:solidFill>
                  <a:schemeClr val="bg1"/>
                </a:solidFill>
                <a:latin typeface="Times New Roman" panose="02020603050405020304" pitchFamily="18" charset="0"/>
                <a:cs typeface="Times New Roman" panose="02020603050405020304" pitchFamily="18" charset="0"/>
              </a:rPr>
              <a:t>University of Arizona</a:t>
            </a:r>
          </a:p>
          <a:p>
            <a:pPr algn="ctr"/>
            <a:r>
              <a:rPr lang="en-US" sz="2400" dirty="0">
                <a:solidFill>
                  <a:schemeClr val="bg1"/>
                </a:solidFill>
                <a:latin typeface="Times New Roman" panose="02020603050405020304" pitchFamily="18" charset="0"/>
                <a:cs typeface="Times New Roman" panose="02020603050405020304" pitchFamily="18" charset="0"/>
              </a:rPr>
              <a:t>AZSGC - April 18</a:t>
            </a:r>
            <a:r>
              <a:rPr lang="en-US" sz="2400" baseline="30000" dirty="0">
                <a:solidFill>
                  <a:schemeClr val="bg1"/>
                </a:solidFill>
                <a:latin typeface="Times New Roman" panose="02020603050405020304" pitchFamily="18" charset="0"/>
                <a:cs typeface="Times New Roman" panose="02020603050405020304" pitchFamily="18" charset="0"/>
              </a:rPr>
              <a:t>th</a:t>
            </a:r>
            <a:r>
              <a:rPr lang="en-US" sz="2400" dirty="0">
                <a:solidFill>
                  <a:schemeClr val="bg1"/>
                </a:solidFill>
                <a:latin typeface="Times New Roman" panose="02020603050405020304" pitchFamily="18" charset="0"/>
                <a:cs typeface="Times New Roman" panose="02020603050405020304" pitchFamily="18" charset="0"/>
              </a:rPr>
              <a:t>, 2026</a:t>
            </a:r>
          </a:p>
        </p:txBody>
      </p:sp>
      <p:pic>
        <p:nvPicPr>
          <p:cNvPr id="7" name="Picture 6">
            <a:extLst>
              <a:ext uri="{FF2B5EF4-FFF2-40B4-BE49-F238E27FC236}">
                <a16:creationId xmlns:a16="http://schemas.microsoft.com/office/drawing/2014/main" id="{8B12E4D9-E8D6-F691-267A-22A15A4F1042}"/>
              </a:ext>
            </a:extLst>
          </p:cNvPr>
          <p:cNvPicPr>
            <a:picLocks noChangeAspect="1"/>
          </p:cNvPicPr>
          <p:nvPr/>
        </p:nvPicPr>
        <p:blipFill>
          <a:blip r:embed="rId2"/>
          <a:stretch>
            <a:fillRect/>
          </a:stretch>
        </p:blipFill>
        <p:spPr>
          <a:xfrm>
            <a:off x="2474671" y="5139392"/>
            <a:ext cx="1128986" cy="1643568"/>
          </a:xfrm>
          <a:prstGeom prst="rect">
            <a:avLst/>
          </a:prstGeom>
        </p:spPr>
      </p:pic>
      <p:pic>
        <p:nvPicPr>
          <p:cNvPr id="13" name="Picture 12">
            <a:extLst>
              <a:ext uri="{FF2B5EF4-FFF2-40B4-BE49-F238E27FC236}">
                <a16:creationId xmlns:a16="http://schemas.microsoft.com/office/drawing/2014/main" id="{7D2C7FCB-D8C8-51B3-0F50-EBF4F7E522FC}"/>
              </a:ext>
            </a:extLst>
          </p:cNvPr>
          <p:cNvPicPr>
            <a:picLocks noChangeAspect="1"/>
          </p:cNvPicPr>
          <p:nvPr/>
        </p:nvPicPr>
        <p:blipFill>
          <a:blip r:embed="rId3"/>
          <a:srcRect l="17289" r="14800"/>
          <a:stretch>
            <a:fillRect/>
          </a:stretch>
        </p:blipFill>
        <p:spPr>
          <a:xfrm>
            <a:off x="731520" y="5139392"/>
            <a:ext cx="1743151" cy="1600200"/>
          </a:xfrm>
          <a:prstGeom prst="rect">
            <a:avLst/>
          </a:prstGeom>
        </p:spPr>
      </p:pic>
      <p:pic>
        <p:nvPicPr>
          <p:cNvPr id="15" name="Picture 14">
            <a:extLst>
              <a:ext uri="{FF2B5EF4-FFF2-40B4-BE49-F238E27FC236}">
                <a16:creationId xmlns:a16="http://schemas.microsoft.com/office/drawing/2014/main" id="{D7FE4852-1599-7D23-AEA6-B59214285C1A}"/>
              </a:ext>
            </a:extLst>
          </p:cNvPr>
          <p:cNvPicPr>
            <a:picLocks noChangeAspect="1"/>
          </p:cNvPicPr>
          <p:nvPr/>
        </p:nvPicPr>
        <p:blipFill>
          <a:blip r:embed="rId4"/>
          <a:stretch>
            <a:fillRect/>
          </a:stretch>
        </p:blipFill>
        <p:spPr>
          <a:xfrm>
            <a:off x="731520" y="3452456"/>
            <a:ext cx="2024323" cy="1686936"/>
          </a:xfrm>
          <a:prstGeom prst="rect">
            <a:avLst/>
          </a:prstGeom>
        </p:spPr>
      </p:pic>
    </p:spTree>
    <p:extLst>
      <p:ext uri="{BB962C8B-B14F-4D97-AF65-F5344CB8AC3E}">
        <p14:creationId xmlns:p14="http://schemas.microsoft.com/office/powerpoint/2010/main" val="2833771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6A3FC-72A5-B800-8D00-E867B0932EBB}"/>
              </a:ext>
            </a:extLst>
          </p:cNvPr>
          <p:cNvSpPr>
            <a:spLocks noGrp="1"/>
          </p:cNvSpPr>
          <p:nvPr>
            <p:ph type="title"/>
          </p:nvPr>
        </p:nvSpPr>
        <p:spPr/>
        <p:txBody>
          <a:bodyPr/>
          <a:lstStyle/>
          <a:p>
            <a:r>
              <a:rPr lang="en-US" dirty="0">
                <a:latin typeface="Bahnschrift Condensed" panose="020B0502040204020203" pitchFamily="34" charset="0"/>
              </a:rPr>
              <a:t>Background:</a:t>
            </a:r>
          </a:p>
        </p:txBody>
      </p:sp>
      <p:sp>
        <p:nvSpPr>
          <p:cNvPr id="3" name="Footer Placeholder 2">
            <a:extLst>
              <a:ext uri="{FF2B5EF4-FFF2-40B4-BE49-F238E27FC236}">
                <a16:creationId xmlns:a16="http://schemas.microsoft.com/office/drawing/2014/main" id="{04A26A00-E5C1-95BF-E421-1B87337878E5}"/>
              </a:ext>
            </a:extLst>
          </p:cNvPr>
          <p:cNvSpPr>
            <a:spLocks noGrp="1"/>
          </p:cNvSpPr>
          <p:nvPr>
            <p:ph type="ftr" sz="quarter" idx="11"/>
          </p:nvPr>
        </p:nvSpPr>
        <p:spPr/>
        <p:txBody>
          <a:bodyPr/>
          <a:lstStyle/>
          <a:p>
            <a:r>
              <a:rPr lang="en-US" dirty="0"/>
              <a:t>Background</a:t>
            </a:r>
          </a:p>
        </p:txBody>
      </p:sp>
      <p:sp>
        <p:nvSpPr>
          <p:cNvPr id="5" name="Text Placeholder 4">
            <a:extLst>
              <a:ext uri="{FF2B5EF4-FFF2-40B4-BE49-F238E27FC236}">
                <a16:creationId xmlns:a16="http://schemas.microsoft.com/office/drawing/2014/main" id="{F5F16D51-D9CB-DDDA-E04B-1E3637A38363}"/>
              </a:ext>
            </a:extLst>
          </p:cNvPr>
          <p:cNvSpPr>
            <a:spLocks noGrp="1"/>
          </p:cNvSpPr>
          <p:nvPr>
            <p:ph type="body" sz="quarter" idx="14"/>
          </p:nvPr>
        </p:nvSpPr>
        <p:spPr>
          <a:xfrm>
            <a:off x="820542" y="1451863"/>
            <a:ext cx="4651246" cy="3771394"/>
          </a:xfrm>
        </p:spPr>
        <p:txBody>
          <a:bodyPr/>
          <a:lstStyle/>
          <a:p>
            <a:r>
              <a:rPr lang="en-US" sz="2200" dirty="0">
                <a:latin typeface="Times New Roman" panose="02020603050405020304" pitchFamily="18" charset="0"/>
                <a:cs typeface="Times New Roman" panose="02020603050405020304" pitchFamily="18" charset="0"/>
              </a:rPr>
              <a:t>What are crustal magnetic fields?</a:t>
            </a:r>
          </a:p>
          <a:p>
            <a:pPr marL="285750" indent="-285750">
              <a:buFont typeface="Courier New" panose="02070309020205020404" pitchFamily="49" charset="0"/>
              <a:buChar char="o"/>
            </a:pPr>
            <a:r>
              <a:rPr lang="en-US" sz="2200" dirty="0">
                <a:latin typeface="Times New Roman" panose="02020603050405020304" pitchFamily="18" charset="0"/>
                <a:cs typeface="Times New Roman" panose="02020603050405020304" pitchFamily="18" charset="0"/>
              </a:rPr>
              <a:t>Fields produced by magnetized rock formations below the Martian surface. </a:t>
            </a:r>
          </a:p>
          <a:p>
            <a:pPr marL="285750" indent="-285750">
              <a:buFont typeface="Courier New" panose="02070309020205020404" pitchFamily="49" charset="0"/>
              <a:buChar char="o"/>
            </a:pPr>
            <a:r>
              <a:rPr lang="en-US" sz="2200" dirty="0">
                <a:latin typeface="Times New Roman" panose="02020603050405020304" pitchFamily="18" charset="0"/>
                <a:cs typeface="Times New Roman" panose="02020603050405020304" pitchFamily="18" charset="0"/>
              </a:rPr>
              <a:t>Magnetized by the ancient planetary dynamo—the process in which a molten metallic core rotates and convects to convert kinetic energy into magnetic energy. </a:t>
            </a:r>
          </a:p>
          <a:p>
            <a:pPr marL="285750" indent="-285750">
              <a:buFont typeface="Courier New" panose="02070309020205020404" pitchFamily="49" charset="0"/>
              <a:buChar char="o"/>
            </a:pPr>
            <a:endParaRPr lang="en-US" sz="2000" dirty="0">
              <a:latin typeface="Times New Roman" panose="02020603050405020304" pitchFamily="18" charset="0"/>
              <a:cs typeface="Times New Roman" panose="02020603050405020304" pitchFamily="18" charset="0"/>
            </a:endParaRPr>
          </a:p>
        </p:txBody>
      </p:sp>
      <p:sp>
        <p:nvSpPr>
          <p:cNvPr id="7" name="Text Placeholder 6">
            <a:extLst>
              <a:ext uri="{FF2B5EF4-FFF2-40B4-BE49-F238E27FC236}">
                <a16:creationId xmlns:a16="http://schemas.microsoft.com/office/drawing/2014/main" id="{A745B097-1A3A-9ADD-2E1F-789ED038891A}"/>
              </a:ext>
            </a:extLst>
          </p:cNvPr>
          <p:cNvSpPr>
            <a:spLocks noGrp="1"/>
          </p:cNvSpPr>
          <p:nvPr>
            <p:ph type="body" sz="quarter" idx="18"/>
          </p:nvPr>
        </p:nvSpPr>
        <p:spPr>
          <a:xfrm>
            <a:off x="6251328" y="1451863"/>
            <a:ext cx="5202350" cy="4394057"/>
          </a:xfrm>
        </p:spPr>
        <p:txBody>
          <a:bodyPr/>
          <a:lstStyle/>
          <a:p>
            <a:r>
              <a:rPr lang="en-US" sz="2200" dirty="0">
                <a:latin typeface="Times New Roman" panose="02020603050405020304" pitchFamily="18" charset="0"/>
                <a:cs typeface="Times New Roman" panose="02020603050405020304" pitchFamily="18" charset="0"/>
              </a:rPr>
              <a:t>Why is this important?</a:t>
            </a:r>
          </a:p>
          <a:p>
            <a:pPr marL="342900" indent="-342900">
              <a:buFont typeface="Courier New" panose="02070309020205020404" pitchFamily="49" charset="0"/>
              <a:buChar char="o"/>
            </a:pPr>
            <a:r>
              <a:rPr lang="en-US" sz="2200" dirty="0">
                <a:latin typeface="Times New Roman" panose="02020603050405020304" pitchFamily="18" charset="0"/>
                <a:cs typeface="Times New Roman" panose="02020603050405020304" pitchFamily="18" charset="0"/>
              </a:rPr>
              <a:t>A global magnetic field acts a shield from solar wind protons, protecting the planet’s atmosphere from being stripped away, potentially allowing a warmer, wetter climate.</a:t>
            </a:r>
          </a:p>
          <a:p>
            <a:pPr marL="342900" indent="-342900">
              <a:buFont typeface="Courier New" panose="02070309020205020404" pitchFamily="49" charset="0"/>
              <a:buChar char="o"/>
            </a:pPr>
            <a:r>
              <a:rPr lang="en-US" sz="2200" dirty="0">
                <a:latin typeface="Times New Roman" panose="02020603050405020304" pitchFamily="18" charset="0"/>
                <a:cs typeface="Times New Roman" panose="02020603050405020304" pitchFamily="18" charset="0"/>
              </a:rPr>
              <a:t>Crustal magnetic field mapping helps pin-point when the Martial dynamo ceased</a:t>
            </a:r>
            <a:r>
              <a:rPr lang="en-US" sz="2000" dirty="0">
                <a:latin typeface="Times New Roman" panose="02020603050405020304" pitchFamily="18" charset="0"/>
                <a:cs typeface="Times New Roman" panose="02020603050405020304" pitchFamily="18" charset="0"/>
              </a:rPr>
              <a:t>. </a:t>
            </a:r>
          </a:p>
        </p:txBody>
      </p:sp>
      <p:sp>
        <p:nvSpPr>
          <p:cNvPr id="10" name="Slide Number Placeholder 9">
            <a:extLst>
              <a:ext uri="{FF2B5EF4-FFF2-40B4-BE49-F238E27FC236}">
                <a16:creationId xmlns:a16="http://schemas.microsoft.com/office/drawing/2014/main" id="{F0C2A0FE-7018-D268-CA29-0B6AF19A2654}"/>
              </a:ext>
            </a:extLst>
          </p:cNvPr>
          <p:cNvSpPr>
            <a:spLocks noGrp="1"/>
          </p:cNvSpPr>
          <p:nvPr>
            <p:ph type="sldNum" sz="quarter" idx="12"/>
          </p:nvPr>
        </p:nvSpPr>
        <p:spPr/>
        <p:txBody>
          <a:bodyPr/>
          <a:lstStyle/>
          <a:p>
            <a:fld id="{330EA680-D336-4FF7-8B7A-9848BB0A1C32}" type="slidenum">
              <a:rPr lang="en-US" smtClean="0"/>
              <a:pPr/>
              <a:t>2</a:t>
            </a:fld>
            <a:endParaRPr lang="en-US" dirty="0"/>
          </a:p>
        </p:txBody>
      </p:sp>
      <p:pic>
        <p:nvPicPr>
          <p:cNvPr id="1026" name="Picture 2" descr="Magnetic field of Mars - Wikipedia">
            <a:extLst>
              <a:ext uri="{FF2B5EF4-FFF2-40B4-BE49-F238E27FC236}">
                <a16:creationId xmlns:a16="http://schemas.microsoft.com/office/drawing/2014/main" id="{EED0A5A4-5CA1-6EFB-A7D7-F7C9613193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5419" y="4537792"/>
            <a:ext cx="2861493" cy="213495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What Are the Northern Lights?">
            <a:extLst>
              <a:ext uri="{FF2B5EF4-FFF2-40B4-BE49-F238E27FC236}">
                <a16:creationId xmlns:a16="http://schemas.microsoft.com/office/drawing/2014/main" id="{673543E1-DE26-6B65-3A41-892BDF2C8A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8143" y="4537792"/>
            <a:ext cx="3728720" cy="214502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2828ACE-C361-66D3-D994-F330A88455B8}"/>
              </a:ext>
            </a:extLst>
          </p:cNvPr>
          <p:cNvSpPr txBox="1"/>
          <p:nvPr/>
        </p:nvSpPr>
        <p:spPr>
          <a:xfrm>
            <a:off x="3393440" y="6505013"/>
            <a:ext cx="1442720" cy="261610"/>
          </a:xfrm>
          <a:prstGeom prst="rect">
            <a:avLst/>
          </a:prstGeom>
          <a:noFill/>
        </p:spPr>
        <p:txBody>
          <a:bodyPr wrap="square" rtlCol="0">
            <a:spAutoFit/>
          </a:bodyPr>
          <a:lstStyle/>
          <a:p>
            <a:r>
              <a:rPr lang="en-US" sz="1100" dirty="0">
                <a:solidFill>
                  <a:schemeClr val="bg1"/>
                </a:solidFill>
              </a:rPr>
              <a:t>NASA/JPL 1997</a:t>
            </a:r>
          </a:p>
        </p:txBody>
      </p:sp>
      <p:sp>
        <p:nvSpPr>
          <p:cNvPr id="6" name="TextBox 5">
            <a:extLst>
              <a:ext uri="{FF2B5EF4-FFF2-40B4-BE49-F238E27FC236}">
                <a16:creationId xmlns:a16="http://schemas.microsoft.com/office/drawing/2014/main" id="{F45B702F-04AC-1DAF-8B05-41D8F5FB95A2}"/>
              </a:ext>
            </a:extLst>
          </p:cNvPr>
          <p:cNvSpPr txBox="1"/>
          <p:nvPr/>
        </p:nvSpPr>
        <p:spPr>
          <a:xfrm>
            <a:off x="9564887" y="6502644"/>
            <a:ext cx="1442720" cy="261610"/>
          </a:xfrm>
          <a:prstGeom prst="rect">
            <a:avLst/>
          </a:prstGeom>
          <a:noFill/>
        </p:spPr>
        <p:txBody>
          <a:bodyPr wrap="square" rtlCol="0">
            <a:spAutoFit/>
          </a:bodyPr>
          <a:lstStyle/>
          <a:p>
            <a:r>
              <a:rPr lang="en-US" sz="1100" dirty="0">
                <a:solidFill>
                  <a:schemeClr val="bg1"/>
                </a:solidFill>
              </a:rPr>
              <a:t>McGough 2025</a:t>
            </a:r>
          </a:p>
        </p:txBody>
      </p:sp>
    </p:spTree>
    <p:extLst>
      <p:ext uri="{BB962C8B-B14F-4D97-AF65-F5344CB8AC3E}">
        <p14:creationId xmlns:p14="http://schemas.microsoft.com/office/powerpoint/2010/main" val="13821648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8EB6C0-893A-DFA4-4900-B26D3BA6E1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7F8E6C-3E4A-A36C-01E8-F31CF6D263C8}"/>
              </a:ext>
            </a:extLst>
          </p:cNvPr>
          <p:cNvSpPr>
            <a:spLocks noGrp="1"/>
          </p:cNvSpPr>
          <p:nvPr>
            <p:ph type="title"/>
          </p:nvPr>
        </p:nvSpPr>
        <p:spPr>
          <a:xfrm>
            <a:off x="7403153" y="311073"/>
            <a:ext cx="3091684" cy="887984"/>
          </a:xfrm>
        </p:spPr>
        <p:txBody>
          <a:bodyPr anchor="b">
            <a:normAutofit/>
          </a:bodyPr>
          <a:lstStyle/>
          <a:p>
            <a:pPr algn="ctr"/>
            <a:r>
              <a:rPr lang="en-US" dirty="0">
                <a:latin typeface="Bahnschrift Condensed" panose="020B0502040204020203" pitchFamily="34" charset="0"/>
              </a:rPr>
              <a:t>Methodology:</a:t>
            </a:r>
          </a:p>
        </p:txBody>
      </p:sp>
      <p:sp>
        <p:nvSpPr>
          <p:cNvPr id="3" name="Footer Placeholder 2">
            <a:extLst>
              <a:ext uri="{FF2B5EF4-FFF2-40B4-BE49-F238E27FC236}">
                <a16:creationId xmlns:a16="http://schemas.microsoft.com/office/drawing/2014/main" id="{B75292E7-94F8-5316-C9B3-82DCA31FF989}"/>
              </a:ext>
            </a:extLst>
          </p:cNvPr>
          <p:cNvSpPr>
            <a:spLocks noGrp="1"/>
          </p:cNvSpPr>
          <p:nvPr>
            <p:ph type="ftr" sz="quarter" idx="11"/>
          </p:nvPr>
        </p:nvSpPr>
        <p:spPr>
          <a:xfrm rot="16200000">
            <a:off x="-2009849" y="3308393"/>
            <a:ext cx="5170509" cy="333752"/>
          </a:xfrm>
        </p:spPr>
        <p:txBody>
          <a:bodyPr anchor="ctr">
            <a:normAutofit/>
          </a:bodyPr>
          <a:lstStyle/>
          <a:p>
            <a:pPr>
              <a:spcAft>
                <a:spcPts val="600"/>
              </a:spcAft>
            </a:pPr>
            <a:r>
              <a:rPr lang="en-US" dirty="0"/>
              <a:t>Data Acquisition</a:t>
            </a:r>
          </a:p>
        </p:txBody>
      </p:sp>
      <p:pic>
        <p:nvPicPr>
          <p:cNvPr id="2052" name="Picture 4">
            <a:extLst>
              <a:ext uri="{FF2B5EF4-FFF2-40B4-BE49-F238E27FC236}">
                <a16:creationId xmlns:a16="http://schemas.microsoft.com/office/drawing/2014/main" id="{75891BA1-A336-F599-F447-518D40F2D1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4626" r="30020"/>
          <a:stretch>
            <a:fillRect/>
          </a:stretch>
        </p:blipFill>
        <p:spPr bwMode="auto">
          <a:xfrm>
            <a:off x="1220826" y="1"/>
            <a:ext cx="4785234" cy="6858000"/>
          </a:xfrm>
          <a:prstGeom prst="rect">
            <a:avLst/>
          </a:prstGeom>
          <a:solidFill>
            <a:srgbClr val="FFFFFF"/>
          </a:solidFill>
        </p:spPr>
      </p:pic>
      <p:sp>
        <p:nvSpPr>
          <p:cNvPr id="5" name="Text Placeholder 4">
            <a:extLst>
              <a:ext uri="{FF2B5EF4-FFF2-40B4-BE49-F238E27FC236}">
                <a16:creationId xmlns:a16="http://schemas.microsoft.com/office/drawing/2014/main" id="{4DE26901-F83A-00A8-E9BF-A2EFD85DC383}"/>
              </a:ext>
            </a:extLst>
          </p:cNvPr>
          <p:cNvSpPr>
            <a:spLocks noGrp="1"/>
          </p:cNvSpPr>
          <p:nvPr>
            <p:ph type="body" sz="quarter" idx="14"/>
          </p:nvPr>
        </p:nvSpPr>
        <p:spPr>
          <a:xfrm>
            <a:off x="6484604" y="1537283"/>
            <a:ext cx="5039739" cy="1891718"/>
          </a:xfrm>
        </p:spPr>
        <p:txBody>
          <a:bodyPr anchor="t">
            <a:normAutofit/>
          </a:bodyPr>
          <a:lstStyle/>
          <a:p>
            <a:pPr marL="0" indent="0">
              <a:buNone/>
            </a:pPr>
            <a:endParaRPr lang="en-US" dirty="0"/>
          </a:p>
          <a:p>
            <a:r>
              <a:rPr lang="en-US" sz="2200" dirty="0">
                <a:latin typeface="Times New Roman" panose="02020603050405020304" pitchFamily="18" charset="0"/>
                <a:cs typeface="Times New Roman" panose="02020603050405020304" pitchFamily="18" charset="0"/>
              </a:rPr>
              <a:t>Data was measured using a magnetometer on board NASA’s Mars Atmosphere and Volatile </a:t>
            </a:r>
            <a:r>
              <a:rPr lang="en-US" sz="2200" dirty="0" err="1">
                <a:latin typeface="Times New Roman" panose="02020603050405020304" pitchFamily="18" charset="0"/>
                <a:cs typeface="Times New Roman" panose="02020603050405020304" pitchFamily="18" charset="0"/>
              </a:rPr>
              <a:t>EvolutioN</a:t>
            </a:r>
            <a:r>
              <a:rPr lang="en-US" sz="2200" dirty="0">
                <a:latin typeface="Times New Roman" panose="02020603050405020304" pitchFamily="18" charset="0"/>
                <a:cs typeface="Times New Roman" panose="02020603050405020304" pitchFamily="18" charset="0"/>
              </a:rPr>
              <a:t> (MAVEN) spacecraft.</a:t>
            </a:r>
          </a:p>
        </p:txBody>
      </p:sp>
      <p:sp>
        <p:nvSpPr>
          <p:cNvPr id="10" name="Slide Number Placeholder 9">
            <a:extLst>
              <a:ext uri="{FF2B5EF4-FFF2-40B4-BE49-F238E27FC236}">
                <a16:creationId xmlns:a16="http://schemas.microsoft.com/office/drawing/2014/main" id="{09AA4543-A926-3B26-BCDA-6283B3895F85}"/>
              </a:ext>
            </a:extLst>
          </p:cNvPr>
          <p:cNvSpPr>
            <a:spLocks noGrp="1"/>
          </p:cNvSpPr>
          <p:nvPr>
            <p:ph type="sldNum" sz="quarter" idx="12"/>
          </p:nvPr>
        </p:nvSpPr>
        <p:spPr>
          <a:xfrm>
            <a:off x="11298350" y="6243403"/>
            <a:ext cx="720499" cy="279400"/>
          </a:xfrm>
        </p:spPr>
        <p:txBody>
          <a:bodyPr anchor="ctr">
            <a:noAutofit/>
          </a:bodyPr>
          <a:lstStyle/>
          <a:p>
            <a:pPr>
              <a:lnSpc>
                <a:spcPct val="90000"/>
              </a:lnSpc>
              <a:spcAft>
                <a:spcPts val="600"/>
              </a:spcAft>
            </a:pPr>
            <a:fld id="{330EA680-D336-4FF7-8B7A-9848BB0A1C32}" type="slidenum">
              <a:rPr lang="en-US" smtClean="0"/>
              <a:pPr>
                <a:lnSpc>
                  <a:spcPct val="90000"/>
                </a:lnSpc>
                <a:spcAft>
                  <a:spcPts val="600"/>
                </a:spcAft>
              </a:pPr>
              <a:t>3</a:t>
            </a:fld>
            <a:endParaRPr lang="en-US" dirty="0"/>
          </a:p>
        </p:txBody>
      </p:sp>
      <p:sp>
        <p:nvSpPr>
          <p:cNvPr id="6" name="Text Placeholder 5">
            <a:extLst>
              <a:ext uri="{FF2B5EF4-FFF2-40B4-BE49-F238E27FC236}">
                <a16:creationId xmlns:a16="http://schemas.microsoft.com/office/drawing/2014/main" id="{CF08352A-6997-BB44-A89C-FCC5F03A9F61}"/>
              </a:ext>
            </a:extLst>
          </p:cNvPr>
          <p:cNvSpPr>
            <a:spLocks noGrp="1"/>
          </p:cNvSpPr>
          <p:nvPr>
            <p:ph type="body" sz="quarter" idx="17"/>
          </p:nvPr>
        </p:nvSpPr>
        <p:spPr>
          <a:xfrm>
            <a:off x="7229198" y="1437597"/>
            <a:ext cx="3439596" cy="434975"/>
          </a:xfrm>
        </p:spPr>
        <p:txBody>
          <a:bodyPr/>
          <a:lstStyle/>
          <a:p>
            <a:pPr algn="ctr"/>
            <a:r>
              <a:rPr lang="en-US" sz="2000" dirty="0">
                <a:latin typeface="Times New Roman" panose="02020603050405020304" pitchFamily="18" charset="0"/>
                <a:cs typeface="Times New Roman" panose="02020603050405020304" pitchFamily="18" charset="0"/>
              </a:rPr>
              <a:t>Data acquisition:</a:t>
            </a:r>
          </a:p>
        </p:txBody>
      </p:sp>
      <p:sp>
        <p:nvSpPr>
          <p:cNvPr id="8" name="Text Placeholder 5">
            <a:extLst>
              <a:ext uri="{FF2B5EF4-FFF2-40B4-BE49-F238E27FC236}">
                <a16:creationId xmlns:a16="http://schemas.microsoft.com/office/drawing/2014/main" id="{C54123F1-634C-5BDA-AAFE-FEDB9F9D0518}"/>
              </a:ext>
            </a:extLst>
          </p:cNvPr>
          <p:cNvSpPr txBox="1">
            <a:spLocks/>
          </p:cNvSpPr>
          <p:nvPr/>
        </p:nvSpPr>
        <p:spPr>
          <a:xfrm>
            <a:off x="7229196" y="3847328"/>
            <a:ext cx="3439596" cy="434975"/>
          </a:xfrm>
          <a:prstGeom prst="rect">
            <a:avLst/>
          </a:prstGeom>
        </p:spPr>
        <p:txBody>
          <a:bodyPr vert="horz" lIns="0" tIns="45720" rIns="0" bIns="45720" rtlCol="0" anchor="t">
            <a:noAutofit/>
          </a:bodyPr>
          <a:lstStyle>
            <a:lvl1pPr marL="0" indent="0" algn="l" defTabSz="457200" rtl="0" eaLnBrk="1" latinLnBrk="0" hangingPunct="1">
              <a:spcBef>
                <a:spcPct val="20000"/>
              </a:spcBef>
              <a:spcAft>
                <a:spcPts val="600"/>
              </a:spcAft>
              <a:buClr>
                <a:schemeClr val="accent1"/>
              </a:buClr>
              <a:buSzPct val="115000"/>
              <a:buFont typeface="Arial"/>
              <a:buNone/>
              <a:defRPr sz="1400" kern="1200" cap="all" baseline="0">
                <a:solidFill>
                  <a:schemeClr val="bg1"/>
                </a:solidFill>
                <a:effectLst/>
                <a:latin typeface="+mn-lt"/>
                <a:ea typeface="+mn-ea"/>
                <a:cs typeface="+mn-cs"/>
              </a:defRPr>
            </a:lvl1pPr>
            <a:lvl2pPr marL="457200" indent="0" algn="l" defTabSz="457200" rtl="0" eaLnBrk="1" latinLnBrk="0" hangingPunct="1">
              <a:spcBef>
                <a:spcPct val="20000"/>
              </a:spcBef>
              <a:spcAft>
                <a:spcPts val="600"/>
              </a:spcAft>
              <a:buClr>
                <a:schemeClr val="accent1"/>
              </a:buClr>
              <a:buSzPct val="115000"/>
              <a:buFont typeface="Arial"/>
              <a:buNone/>
              <a:defRPr sz="1400" kern="1200" cap="all" baseline="0">
                <a:solidFill>
                  <a:schemeClr val="bg1"/>
                </a:solidFill>
                <a:effectLst/>
                <a:latin typeface="+mn-lt"/>
                <a:ea typeface="+mn-ea"/>
                <a:cs typeface="+mn-cs"/>
              </a:defRPr>
            </a:lvl2pPr>
            <a:lvl3pPr marL="914400" indent="0" algn="l" defTabSz="457200" rtl="0" eaLnBrk="1" latinLnBrk="0" hangingPunct="1">
              <a:spcBef>
                <a:spcPct val="20000"/>
              </a:spcBef>
              <a:spcAft>
                <a:spcPts val="600"/>
              </a:spcAft>
              <a:buClr>
                <a:schemeClr val="accent1"/>
              </a:buClr>
              <a:buSzPct val="115000"/>
              <a:buFont typeface="Arial"/>
              <a:buNone/>
              <a:defRPr sz="1400" kern="1200" cap="all" baseline="0">
                <a:solidFill>
                  <a:schemeClr val="bg1"/>
                </a:solidFill>
                <a:effectLst/>
                <a:latin typeface="+mn-lt"/>
                <a:ea typeface="+mn-ea"/>
                <a:cs typeface="+mn-cs"/>
              </a:defRPr>
            </a:lvl3pPr>
            <a:lvl4pPr marL="1371600" indent="0" algn="l" defTabSz="457200" rtl="0" eaLnBrk="1" latinLnBrk="0" hangingPunct="1">
              <a:spcBef>
                <a:spcPct val="20000"/>
              </a:spcBef>
              <a:spcAft>
                <a:spcPts val="600"/>
              </a:spcAft>
              <a:buClr>
                <a:schemeClr val="accent1"/>
              </a:buClr>
              <a:buSzPct val="115000"/>
              <a:buFont typeface="Arial"/>
              <a:buNone/>
              <a:defRPr sz="1400" kern="1200" cap="all" baseline="0">
                <a:solidFill>
                  <a:schemeClr val="bg1"/>
                </a:solidFill>
                <a:effectLst/>
                <a:latin typeface="+mn-lt"/>
                <a:ea typeface="+mn-ea"/>
                <a:cs typeface="+mn-cs"/>
              </a:defRPr>
            </a:lvl4pPr>
            <a:lvl5pPr marL="1828800" indent="0" algn="l" defTabSz="457200" rtl="0" eaLnBrk="1" latinLnBrk="0" hangingPunct="1">
              <a:spcBef>
                <a:spcPct val="20000"/>
              </a:spcBef>
              <a:spcAft>
                <a:spcPts val="600"/>
              </a:spcAft>
              <a:buClr>
                <a:schemeClr val="accent1"/>
              </a:buClr>
              <a:buSzPct val="115000"/>
              <a:buFont typeface="Arial"/>
              <a:buNone/>
              <a:defRPr sz="1400" kern="1200" cap="all" baseline="0">
                <a:solidFill>
                  <a:schemeClr val="bg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algn="ctr"/>
            <a:r>
              <a:rPr lang="en-US" sz="2000" dirty="0">
                <a:latin typeface="Times New Roman" panose="02020603050405020304" pitchFamily="18" charset="0"/>
                <a:cs typeface="Times New Roman" panose="02020603050405020304" pitchFamily="18" charset="0"/>
              </a:rPr>
              <a:t>Data Selection:</a:t>
            </a:r>
          </a:p>
        </p:txBody>
      </p:sp>
      <p:sp>
        <p:nvSpPr>
          <p:cNvPr id="11" name="TextBox 10">
            <a:extLst>
              <a:ext uri="{FF2B5EF4-FFF2-40B4-BE49-F238E27FC236}">
                <a16:creationId xmlns:a16="http://schemas.microsoft.com/office/drawing/2014/main" id="{35187BD4-E109-3E2D-F3CD-DDFEE3813686}"/>
              </a:ext>
            </a:extLst>
          </p:cNvPr>
          <p:cNvSpPr txBox="1"/>
          <p:nvPr/>
        </p:nvSpPr>
        <p:spPr>
          <a:xfrm>
            <a:off x="6429124" y="4381988"/>
            <a:ext cx="5039739" cy="1883657"/>
          </a:xfrm>
          <a:prstGeom prst="rect">
            <a:avLst/>
          </a:prstGeom>
          <a:noFill/>
        </p:spPr>
        <p:txBody>
          <a:bodyPr wrap="square">
            <a:spAutoFit/>
          </a:bodyPr>
          <a:lstStyle/>
          <a:p>
            <a:pPr marL="342900" indent="-342900">
              <a:lnSpc>
                <a:spcPct val="150000"/>
              </a:lnSpc>
              <a:buFont typeface="Courier New" panose="02070309020205020404" pitchFamily="49" charset="0"/>
              <a:buChar char="o"/>
            </a:pPr>
            <a:r>
              <a:rPr lang="en-US" sz="2000" dirty="0">
                <a:solidFill>
                  <a:schemeClr val="bg1"/>
                </a:solidFill>
                <a:latin typeface="Times New Roman" panose="02020603050405020304" pitchFamily="18" charset="0"/>
                <a:cs typeface="Times New Roman" panose="02020603050405020304" pitchFamily="18" charset="0"/>
              </a:rPr>
              <a:t>Only orbit passes with periapsis altitudes of &lt;170 km are considered.</a:t>
            </a:r>
          </a:p>
          <a:p>
            <a:pPr marL="342900" indent="-342900">
              <a:lnSpc>
                <a:spcPct val="150000"/>
              </a:lnSpc>
              <a:buFont typeface="Courier New" panose="02070309020205020404" pitchFamily="49" charset="0"/>
              <a:buChar char="o"/>
            </a:pPr>
            <a:r>
              <a:rPr lang="en-US" sz="2000" dirty="0">
                <a:solidFill>
                  <a:schemeClr val="bg1"/>
                </a:solidFill>
                <a:latin typeface="Times New Roman" panose="02020603050405020304" pitchFamily="18" charset="0"/>
                <a:cs typeface="Times New Roman" panose="02020603050405020304" pitchFamily="18" charset="0"/>
              </a:rPr>
              <a:t>In a 40° by 40° region this criteria selects only several hundred orbit passes.</a:t>
            </a:r>
          </a:p>
        </p:txBody>
      </p:sp>
      <p:sp>
        <p:nvSpPr>
          <p:cNvPr id="4" name="TextBox 3">
            <a:extLst>
              <a:ext uri="{FF2B5EF4-FFF2-40B4-BE49-F238E27FC236}">
                <a16:creationId xmlns:a16="http://schemas.microsoft.com/office/drawing/2014/main" id="{58EEAE34-4D6D-10B7-9043-B96D06801A8C}"/>
              </a:ext>
            </a:extLst>
          </p:cNvPr>
          <p:cNvSpPr txBox="1"/>
          <p:nvPr/>
        </p:nvSpPr>
        <p:spPr>
          <a:xfrm>
            <a:off x="4986404" y="6596390"/>
            <a:ext cx="1442720" cy="261610"/>
          </a:xfrm>
          <a:prstGeom prst="rect">
            <a:avLst/>
          </a:prstGeom>
          <a:noFill/>
        </p:spPr>
        <p:txBody>
          <a:bodyPr wrap="square" rtlCol="0">
            <a:spAutoFit/>
          </a:bodyPr>
          <a:lstStyle/>
          <a:p>
            <a:r>
              <a:rPr lang="en-US" sz="1100" dirty="0">
                <a:solidFill>
                  <a:schemeClr val="bg1"/>
                </a:solidFill>
              </a:rPr>
              <a:t>NASA 2017</a:t>
            </a:r>
          </a:p>
        </p:txBody>
      </p:sp>
    </p:spTree>
    <p:extLst>
      <p:ext uri="{BB962C8B-B14F-4D97-AF65-F5344CB8AC3E}">
        <p14:creationId xmlns:p14="http://schemas.microsoft.com/office/powerpoint/2010/main" val="35679690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D59E6C-728D-8995-40A8-2B89911842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7518B9-776B-2365-EBA9-F48DCA26C493}"/>
              </a:ext>
            </a:extLst>
          </p:cNvPr>
          <p:cNvSpPr>
            <a:spLocks noGrp="1"/>
          </p:cNvSpPr>
          <p:nvPr>
            <p:ph type="title"/>
          </p:nvPr>
        </p:nvSpPr>
        <p:spPr>
          <a:xfrm>
            <a:off x="7403154" y="446022"/>
            <a:ext cx="3091684" cy="887984"/>
          </a:xfrm>
        </p:spPr>
        <p:txBody>
          <a:bodyPr anchor="b">
            <a:normAutofit/>
          </a:bodyPr>
          <a:lstStyle/>
          <a:p>
            <a:pPr algn="ctr"/>
            <a:r>
              <a:rPr lang="en-US" dirty="0">
                <a:latin typeface="Bahnschrift Condensed" panose="020B0502040204020203" pitchFamily="34" charset="0"/>
              </a:rPr>
              <a:t>Methodology:</a:t>
            </a:r>
          </a:p>
        </p:txBody>
      </p:sp>
      <p:sp>
        <p:nvSpPr>
          <p:cNvPr id="3" name="Footer Placeholder 2">
            <a:extLst>
              <a:ext uri="{FF2B5EF4-FFF2-40B4-BE49-F238E27FC236}">
                <a16:creationId xmlns:a16="http://schemas.microsoft.com/office/drawing/2014/main" id="{0082F879-5CD7-9BED-4212-0DA743C87BE6}"/>
              </a:ext>
            </a:extLst>
          </p:cNvPr>
          <p:cNvSpPr>
            <a:spLocks noGrp="1"/>
          </p:cNvSpPr>
          <p:nvPr>
            <p:ph type="ftr" sz="quarter" idx="11"/>
          </p:nvPr>
        </p:nvSpPr>
        <p:spPr>
          <a:xfrm rot="16200000">
            <a:off x="-2009849" y="3308393"/>
            <a:ext cx="5170509" cy="333752"/>
          </a:xfrm>
        </p:spPr>
        <p:txBody>
          <a:bodyPr anchor="ctr">
            <a:normAutofit/>
          </a:bodyPr>
          <a:lstStyle/>
          <a:p>
            <a:pPr>
              <a:spcAft>
                <a:spcPts val="600"/>
              </a:spcAft>
            </a:pPr>
            <a:r>
              <a:rPr lang="en-US" dirty="0"/>
              <a:t>Data Analysis</a:t>
            </a:r>
          </a:p>
        </p:txBody>
      </p:sp>
      <p:sp>
        <p:nvSpPr>
          <p:cNvPr id="5" name="Text Placeholder 4">
            <a:extLst>
              <a:ext uri="{FF2B5EF4-FFF2-40B4-BE49-F238E27FC236}">
                <a16:creationId xmlns:a16="http://schemas.microsoft.com/office/drawing/2014/main" id="{ADB85B11-4F9F-DF77-3C71-1131BB6C9BCA}"/>
              </a:ext>
            </a:extLst>
          </p:cNvPr>
          <p:cNvSpPr>
            <a:spLocks noGrp="1"/>
          </p:cNvSpPr>
          <p:nvPr>
            <p:ph type="body" sz="quarter" idx="14"/>
          </p:nvPr>
        </p:nvSpPr>
        <p:spPr>
          <a:xfrm>
            <a:off x="6527388" y="2714401"/>
            <a:ext cx="4699842" cy="3346123"/>
          </a:xfrm>
        </p:spPr>
        <p:txBody>
          <a:bodyPr anchor="t">
            <a:normAutofit/>
          </a:bodyPr>
          <a:lstStyle/>
          <a:p>
            <a:pPr lvl="1"/>
            <a:r>
              <a:rPr lang="en-US" sz="2000" dirty="0">
                <a:latin typeface="Times New Roman" panose="02020603050405020304" pitchFamily="18" charset="0"/>
                <a:cs typeface="Times New Roman" panose="02020603050405020304" pitchFamily="18" charset="0"/>
              </a:rPr>
              <a:t>Final decisions are based on repetition or lack thereof of magnetic anomalies seen from “stack plot” visuals.</a:t>
            </a:r>
          </a:p>
          <a:p>
            <a:pPr lvl="1"/>
            <a:r>
              <a:rPr lang="en-US" sz="2000" dirty="0">
                <a:latin typeface="Times New Roman" panose="02020603050405020304" pitchFamily="18" charset="0"/>
                <a:cs typeface="Times New Roman" panose="02020603050405020304" pitchFamily="18" charset="0"/>
              </a:rPr>
              <a:t>This allows for the removal of undesirable orbit passes.</a:t>
            </a:r>
          </a:p>
          <a:p>
            <a:pPr lvl="1"/>
            <a:r>
              <a:rPr lang="en-US" sz="2000" dirty="0">
                <a:latin typeface="Times New Roman" panose="02020603050405020304" pitchFamily="18" charset="0"/>
                <a:cs typeface="Times New Roman" panose="02020603050405020304" pitchFamily="18" charset="0"/>
              </a:rPr>
              <a:t>An “X” indicates a “bad” orbit pass.</a:t>
            </a:r>
          </a:p>
          <a:p>
            <a:pPr lvl="1"/>
            <a:r>
              <a:rPr lang="en-US" sz="2000" dirty="0">
                <a:latin typeface="Times New Roman" panose="02020603050405020304" pitchFamily="18" charset="0"/>
                <a:cs typeface="Times New Roman" panose="02020603050405020304" pitchFamily="18" charset="0"/>
              </a:rPr>
              <a:t>Sufficient data coverage in a given region is also important.</a:t>
            </a:r>
          </a:p>
        </p:txBody>
      </p:sp>
      <p:sp>
        <p:nvSpPr>
          <p:cNvPr id="10" name="Slide Number Placeholder 9">
            <a:extLst>
              <a:ext uri="{FF2B5EF4-FFF2-40B4-BE49-F238E27FC236}">
                <a16:creationId xmlns:a16="http://schemas.microsoft.com/office/drawing/2014/main" id="{7B35B79B-28C3-5291-D7F3-2EFAB9B03B12}"/>
              </a:ext>
            </a:extLst>
          </p:cNvPr>
          <p:cNvSpPr>
            <a:spLocks noGrp="1"/>
          </p:cNvSpPr>
          <p:nvPr>
            <p:ph type="sldNum" sz="quarter" idx="12"/>
          </p:nvPr>
        </p:nvSpPr>
        <p:spPr>
          <a:xfrm>
            <a:off x="11298350" y="6243403"/>
            <a:ext cx="720499" cy="279400"/>
          </a:xfrm>
        </p:spPr>
        <p:txBody>
          <a:bodyPr anchor="ctr">
            <a:noAutofit/>
          </a:bodyPr>
          <a:lstStyle/>
          <a:p>
            <a:pPr>
              <a:lnSpc>
                <a:spcPct val="90000"/>
              </a:lnSpc>
              <a:spcAft>
                <a:spcPts val="600"/>
              </a:spcAft>
            </a:pPr>
            <a:fld id="{330EA680-D336-4FF7-8B7A-9848BB0A1C32}" type="slidenum">
              <a:rPr lang="en-US" smtClean="0"/>
              <a:pPr>
                <a:lnSpc>
                  <a:spcPct val="90000"/>
                </a:lnSpc>
                <a:spcAft>
                  <a:spcPts val="600"/>
                </a:spcAft>
              </a:pPr>
              <a:t>4</a:t>
            </a:fld>
            <a:endParaRPr lang="en-US"/>
          </a:p>
        </p:txBody>
      </p:sp>
      <p:sp>
        <p:nvSpPr>
          <p:cNvPr id="6" name="Text Placeholder 5">
            <a:extLst>
              <a:ext uri="{FF2B5EF4-FFF2-40B4-BE49-F238E27FC236}">
                <a16:creationId xmlns:a16="http://schemas.microsoft.com/office/drawing/2014/main" id="{B8E7DC4B-1BDA-51DB-3136-6196DB3C70D8}"/>
              </a:ext>
            </a:extLst>
          </p:cNvPr>
          <p:cNvSpPr>
            <a:spLocks noGrp="1"/>
          </p:cNvSpPr>
          <p:nvPr>
            <p:ph type="body" sz="quarter" idx="17"/>
          </p:nvPr>
        </p:nvSpPr>
        <p:spPr>
          <a:xfrm>
            <a:off x="7229198" y="1955800"/>
            <a:ext cx="3439596" cy="434975"/>
          </a:xfrm>
        </p:spPr>
        <p:txBody>
          <a:bodyPr/>
          <a:lstStyle/>
          <a:p>
            <a:pPr algn="ctr"/>
            <a:r>
              <a:rPr lang="en-US" sz="2000" dirty="0">
                <a:latin typeface="Times New Roman" panose="02020603050405020304" pitchFamily="18" charset="0"/>
                <a:cs typeface="Times New Roman" panose="02020603050405020304" pitchFamily="18" charset="0"/>
              </a:rPr>
              <a:t>Data analysis:</a:t>
            </a:r>
          </a:p>
        </p:txBody>
      </p:sp>
      <p:pic>
        <p:nvPicPr>
          <p:cNvPr id="8" name="Picture 7">
            <a:extLst>
              <a:ext uri="{FF2B5EF4-FFF2-40B4-BE49-F238E27FC236}">
                <a16:creationId xmlns:a16="http://schemas.microsoft.com/office/drawing/2014/main" id="{6A9BDABC-1F46-C05B-C883-B465CA7C2E43}"/>
              </a:ext>
            </a:extLst>
          </p:cNvPr>
          <p:cNvPicPr>
            <a:picLocks noChangeAspect="1"/>
          </p:cNvPicPr>
          <p:nvPr/>
        </p:nvPicPr>
        <p:blipFill>
          <a:blip r:embed="rId2"/>
          <a:srcRect/>
          <a:stretch/>
        </p:blipFill>
        <p:spPr>
          <a:xfrm>
            <a:off x="1185470" y="446023"/>
            <a:ext cx="4815922" cy="5938736"/>
          </a:xfrm>
          <a:prstGeom prst="rect">
            <a:avLst/>
          </a:prstGeom>
        </p:spPr>
      </p:pic>
    </p:spTree>
    <p:extLst>
      <p:ext uri="{BB962C8B-B14F-4D97-AF65-F5344CB8AC3E}">
        <p14:creationId xmlns:p14="http://schemas.microsoft.com/office/powerpoint/2010/main" val="34105944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5B254A-0617-79DF-BE72-CD18A73B24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EE95BA-98B1-712D-DDD5-E748A072F68D}"/>
              </a:ext>
            </a:extLst>
          </p:cNvPr>
          <p:cNvSpPr>
            <a:spLocks noGrp="1"/>
          </p:cNvSpPr>
          <p:nvPr>
            <p:ph type="title"/>
          </p:nvPr>
        </p:nvSpPr>
        <p:spPr>
          <a:xfrm>
            <a:off x="7403154" y="446022"/>
            <a:ext cx="3091684" cy="887984"/>
          </a:xfrm>
        </p:spPr>
        <p:txBody>
          <a:bodyPr anchor="b">
            <a:normAutofit/>
          </a:bodyPr>
          <a:lstStyle/>
          <a:p>
            <a:pPr algn="ctr"/>
            <a:r>
              <a:rPr lang="en-US" dirty="0">
                <a:latin typeface="Bahnschrift Condensed" panose="020B0502040204020203" pitchFamily="34" charset="0"/>
              </a:rPr>
              <a:t>Methodology:</a:t>
            </a:r>
          </a:p>
        </p:txBody>
      </p:sp>
      <p:sp>
        <p:nvSpPr>
          <p:cNvPr id="3" name="Footer Placeholder 2">
            <a:extLst>
              <a:ext uri="{FF2B5EF4-FFF2-40B4-BE49-F238E27FC236}">
                <a16:creationId xmlns:a16="http://schemas.microsoft.com/office/drawing/2014/main" id="{2687BDFF-DF00-D59C-BEDD-5A67DBED5448}"/>
              </a:ext>
            </a:extLst>
          </p:cNvPr>
          <p:cNvSpPr>
            <a:spLocks noGrp="1"/>
          </p:cNvSpPr>
          <p:nvPr>
            <p:ph type="ftr" sz="quarter" idx="11"/>
          </p:nvPr>
        </p:nvSpPr>
        <p:spPr>
          <a:xfrm rot="16200000">
            <a:off x="-2009849" y="3308393"/>
            <a:ext cx="5170509" cy="333752"/>
          </a:xfrm>
        </p:spPr>
        <p:txBody>
          <a:bodyPr anchor="ctr">
            <a:normAutofit/>
          </a:bodyPr>
          <a:lstStyle/>
          <a:p>
            <a:pPr>
              <a:spcAft>
                <a:spcPts val="600"/>
              </a:spcAft>
            </a:pPr>
            <a:r>
              <a:rPr lang="en-US" dirty="0"/>
              <a:t>Mapping</a:t>
            </a:r>
          </a:p>
        </p:txBody>
      </p:sp>
      <p:sp>
        <p:nvSpPr>
          <p:cNvPr id="5" name="Text Placeholder 4">
            <a:extLst>
              <a:ext uri="{FF2B5EF4-FFF2-40B4-BE49-F238E27FC236}">
                <a16:creationId xmlns:a16="http://schemas.microsoft.com/office/drawing/2014/main" id="{13519492-DC49-926B-70F9-19A45ACAFFAC}"/>
              </a:ext>
            </a:extLst>
          </p:cNvPr>
          <p:cNvSpPr>
            <a:spLocks noGrp="1"/>
          </p:cNvSpPr>
          <p:nvPr>
            <p:ph type="body" sz="quarter" idx="14"/>
          </p:nvPr>
        </p:nvSpPr>
        <p:spPr>
          <a:xfrm>
            <a:off x="6598508" y="2165761"/>
            <a:ext cx="4699842" cy="4055829"/>
          </a:xfrm>
        </p:spPr>
        <p:txBody>
          <a:bodyPr anchor="t">
            <a:normAutofit/>
          </a:bodyPr>
          <a:lstStyle/>
          <a:p>
            <a:pPr lvl="1"/>
            <a:r>
              <a:rPr lang="en-US" sz="2000" dirty="0">
                <a:latin typeface="Times New Roman" panose="02020603050405020304" pitchFamily="18" charset="0"/>
                <a:cs typeface="Times New Roman" panose="02020603050405020304" pitchFamily="18" charset="0"/>
              </a:rPr>
              <a:t>High-resolution regional maps are created by employing the equivalent source dipole (ESD) method.</a:t>
            </a:r>
          </a:p>
          <a:p>
            <a:pPr lvl="1"/>
            <a:r>
              <a:rPr lang="en-US" sz="2000" dirty="0">
                <a:latin typeface="Times New Roman" panose="02020603050405020304" pitchFamily="18" charset="0"/>
                <a:cs typeface="Times New Roman" panose="02020603050405020304" pitchFamily="18" charset="0"/>
              </a:rPr>
              <a:t>Employs mathematically modeled dipole moments to represent the magnetic field strength.</a:t>
            </a:r>
          </a:p>
          <a:p>
            <a:pPr lvl="1"/>
            <a:r>
              <a:rPr lang="en-US" sz="2000" dirty="0">
                <a:latin typeface="Times New Roman" panose="02020603050405020304" pitchFamily="18" charset="0"/>
                <a:cs typeface="Times New Roman" panose="02020603050405020304" pitchFamily="18" charset="0"/>
              </a:rPr>
              <a:t>High quality data selection is key.</a:t>
            </a:r>
          </a:p>
          <a:p>
            <a:pPr lvl="1"/>
            <a:r>
              <a:rPr lang="en-US" sz="2000" dirty="0">
                <a:latin typeface="Times New Roman" panose="02020603050405020304" pitchFamily="18" charset="0"/>
                <a:cs typeface="Times New Roman" panose="02020603050405020304" pitchFamily="18" charset="0"/>
              </a:rPr>
              <a:t>Magnetic fields are displayed as contour maps.</a:t>
            </a:r>
          </a:p>
          <a:p>
            <a:pPr lvl="1"/>
            <a:endParaRPr lang="en-US" sz="2000" dirty="0">
              <a:latin typeface="Times New Roman" panose="02020603050405020304" pitchFamily="18" charset="0"/>
              <a:cs typeface="Times New Roman" panose="02020603050405020304" pitchFamily="18" charset="0"/>
            </a:endParaRPr>
          </a:p>
          <a:p>
            <a:pPr lvl="1"/>
            <a:endParaRPr lang="en-US" sz="2000" dirty="0">
              <a:latin typeface="Times New Roman" panose="02020603050405020304" pitchFamily="18" charset="0"/>
              <a:cs typeface="Times New Roman" panose="02020603050405020304" pitchFamily="18" charset="0"/>
            </a:endParaRPr>
          </a:p>
        </p:txBody>
      </p:sp>
      <p:sp>
        <p:nvSpPr>
          <p:cNvPr id="10" name="Slide Number Placeholder 9">
            <a:extLst>
              <a:ext uri="{FF2B5EF4-FFF2-40B4-BE49-F238E27FC236}">
                <a16:creationId xmlns:a16="http://schemas.microsoft.com/office/drawing/2014/main" id="{048BA668-95A6-B9A3-3BF0-F323AA9957C5}"/>
              </a:ext>
            </a:extLst>
          </p:cNvPr>
          <p:cNvSpPr>
            <a:spLocks noGrp="1"/>
          </p:cNvSpPr>
          <p:nvPr>
            <p:ph type="sldNum" sz="quarter" idx="12"/>
          </p:nvPr>
        </p:nvSpPr>
        <p:spPr>
          <a:xfrm>
            <a:off x="11298350" y="6243403"/>
            <a:ext cx="720499" cy="279400"/>
          </a:xfrm>
        </p:spPr>
        <p:txBody>
          <a:bodyPr anchor="ctr">
            <a:noAutofit/>
          </a:bodyPr>
          <a:lstStyle/>
          <a:p>
            <a:pPr>
              <a:lnSpc>
                <a:spcPct val="90000"/>
              </a:lnSpc>
              <a:spcAft>
                <a:spcPts val="600"/>
              </a:spcAft>
            </a:pPr>
            <a:fld id="{330EA680-D336-4FF7-8B7A-9848BB0A1C32}" type="slidenum">
              <a:rPr lang="en-US" smtClean="0"/>
              <a:pPr>
                <a:lnSpc>
                  <a:spcPct val="90000"/>
                </a:lnSpc>
                <a:spcAft>
                  <a:spcPts val="600"/>
                </a:spcAft>
              </a:pPr>
              <a:t>5</a:t>
            </a:fld>
            <a:endParaRPr lang="en-US" dirty="0"/>
          </a:p>
        </p:txBody>
      </p:sp>
      <p:sp>
        <p:nvSpPr>
          <p:cNvPr id="6" name="Text Placeholder 5">
            <a:extLst>
              <a:ext uri="{FF2B5EF4-FFF2-40B4-BE49-F238E27FC236}">
                <a16:creationId xmlns:a16="http://schemas.microsoft.com/office/drawing/2014/main" id="{27BF7D3B-F7A4-AAFD-5D7B-F62BDB815409}"/>
              </a:ext>
            </a:extLst>
          </p:cNvPr>
          <p:cNvSpPr>
            <a:spLocks noGrp="1"/>
          </p:cNvSpPr>
          <p:nvPr>
            <p:ph type="body" sz="quarter" idx="17"/>
          </p:nvPr>
        </p:nvSpPr>
        <p:spPr>
          <a:xfrm>
            <a:off x="7229198" y="1569720"/>
            <a:ext cx="3439596" cy="434975"/>
          </a:xfrm>
        </p:spPr>
        <p:txBody>
          <a:bodyPr/>
          <a:lstStyle/>
          <a:p>
            <a:pPr algn="ctr"/>
            <a:r>
              <a:rPr lang="en-US" sz="2000" dirty="0">
                <a:latin typeface="Times New Roman" panose="02020603050405020304" pitchFamily="18" charset="0"/>
                <a:cs typeface="Times New Roman" panose="02020603050405020304" pitchFamily="18" charset="0"/>
              </a:rPr>
              <a:t>Mapping:</a:t>
            </a:r>
          </a:p>
        </p:txBody>
      </p:sp>
      <p:pic>
        <p:nvPicPr>
          <p:cNvPr id="8" name="Picture 7">
            <a:extLst>
              <a:ext uri="{FF2B5EF4-FFF2-40B4-BE49-F238E27FC236}">
                <a16:creationId xmlns:a16="http://schemas.microsoft.com/office/drawing/2014/main" id="{B72FCD95-C9C4-4E38-0D6D-DF4C03012661}"/>
              </a:ext>
            </a:extLst>
          </p:cNvPr>
          <p:cNvPicPr>
            <a:picLocks noChangeAspect="1"/>
          </p:cNvPicPr>
          <p:nvPr/>
        </p:nvPicPr>
        <p:blipFill>
          <a:blip r:embed="rId2"/>
          <a:srcRect t="3947" b="9373"/>
          <a:stretch>
            <a:fillRect/>
          </a:stretch>
        </p:blipFill>
        <p:spPr>
          <a:xfrm>
            <a:off x="1090863" y="446022"/>
            <a:ext cx="5005137" cy="5938736"/>
          </a:xfrm>
          <a:prstGeom prst="rect">
            <a:avLst/>
          </a:prstGeom>
        </p:spPr>
      </p:pic>
    </p:spTree>
    <p:extLst>
      <p:ext uri="{BB962C8B-B14F-4D97-AF65-F5344CB8AC3E}">
        <p14:creationId xmlns:p14="http://schemas.microsoft.com/office/powerpoint/2010/main" val="1201956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BE13D1-E0DE-5EF0-A234-0BB9150CBA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1EE867-1014-3398-A3C8-B8ABE1584259}"/>
              </a:ext>
            </a:extLst>
          </p:cNvPr>
          <p:cNvSpPr>
            <a:spLocks noGrp="1"/>
          </p:cNvSpPr>
          <p:nvPr>
            <p:ph type="title"/>
          </p:nvPr>
        </p:nvSpPr>
        <p:spPr>
          <a:xfrm>
            <a:off x="4550158" y="229800"/>
            <a:ext cx="3091684" cy="887984"/>
          </a:xfrm>
        </p:spPr>
        <p:txBody>
          <a:bodyPr anchor="b">
            <a:normAutofit/>
          </a:bodyPr>
          <a:lstStyle/>
          <a:p>
            <a:pPr algn="ctr"/>
            <a:r>
              <a:rPr lang="en-US" dirty="0">
                <a:latin typeface="Bahnschrift Condensed" panose="020B0502040204020203" pitchFamily="34" charset="0"/>
              </a:rPr>
              <a:t>Results:</a:t>
            </a:r>
          </a:p>
        </p:txBody>
      </p:sp>
      <p:sp>
        <p:nvSpPr>
          <p:cNvPr id="3" name="Footer Placeholder 2">
            <a:extLst>
              <a:ext uri="{FF2B5EF4-FFF2-40B4-BE49-F238E27FC236}">
                <a16:creationId xmlns:a16="http://schemas.microsoft.com/office/drawing/2014/main" id="{4EF98D28-29DF-7ABF-B3C3-AE51BFF3DCF7}"/>
              </a:ext>
            </a:extLst>
          </p:cNvPr>
          <p:cNvSpPr>
            <a:spLocks noGrp="1"/>
          </p:cNvSpPr>
          <p:nvPr>
            <p:ph type="ftr" sz="quarter" idx="11"/>
          </p:nvPr>
        </p:nvSpPr>
        <p:spPr>
          <a:xfrm rot="16200000">
            <a:off x="-2009849" y="3308393"/>
            <a:ext cx="5170509" cy="333752"/>
          </a:xfrm>
        </p:spPr>
        <p:txBody>
          <a:bodyPr anchor="ctr">
            <a:normAutofit/>
          </a:bodyPr>
          <a:lstStyle/>
          <a:p>
            <a:pPr>
              <a:spcAft>
                <a:spcPts val="600"/>
              </a:spcAft>
            </a:pPr>
            <a:r>
              <a:rPr lang="en-US" dirty="0"/>
              <a:t>Mapping</a:t>
            </a:r>
          </a:p>
        </p:txBody>
      </p:sp>
      <p:sp>
        <p:nvSpPr>
          <p:cNvPr id="5" name="Text Placeholder 4">
            <a:extLst>
              <a:ext uri="{FF2B5EF4-FFF2-40B4-BE49-F238E27FC236}">
                <a16:creationId xmlns:a16="http://schemas.microsoft.com/office/drawing/2014/main" id="{CBFB1DDB-97A7-1F24-041F-D3901F34B54E}"/>
              </a:ext>
            </a:extLst>
          </p:cNvPr>
          <p:cNvSpPr>
            <a:spLocks noGrp="1"/>
          </p:cNvSpPr>
          <p:nvPr>
            <p:ph type="body" sz="quarter" idx="14"/>
          </p:nvPr>
        </p:nvSpPr>
        <p:spPr>
          <a:xfrm>
            <a:off x="1383832" y="1678344"/>
            <a:ext cx="9522713" cy="1524797"/>
          </a:xfrm>
        </p:spPr>
        <p:txBody>
          <a:bodyPr anchor="t">
            <a:normAutofit/>
          </a:bodyPr>
          <a:lstStyle/>
          <a:p>
            <a:pPr lvl="1"/>
            <a:r>
              <a:rPr lang="en-US" sz="2000" dirty="0">
                <a:latin typeface="Times New Roman" panose="02020603050405020304" pitchFamily="18" charset="0"/>
                <a:cs typeface="Times New Roman" panose="02020603050405020304" pitchFamily="18" charset="0"/>
              </a:rPr>
              <a:t>All 16 regional maps (65S-65N) were superimposed onto a color map of Mars topography produced by the Mars Orbiter Laser Altimeter.</a:t>
            </a:r>
          </a:p>
        </p:txBody>
      </p:sp>
      <p:sp>
        <p:nvSpPr>
          <p:cNvPr id="10" name="Slide Number Placeholder 9">
            <a:extLst>
              <a:ext uri="{FF2B5EF4-FFF2-40B4-BE49-F238E27FC236}">
                <a16:creationId xmlns:a16="http://schemas.microsoft.com/office/drawing/2014/main" id="{45DC04AB-E5D1-B26F-E3E9-E80683520EB0}"/>
              </a:ext>
            </a:extLst>
          </p:cNvPr>
          <p:cNvSpPr>
            <a:spLocks noGrp="1"/>
          </p:cNvSpPr>
          <p:nvPr>
            <p:ph type="sldNum" sz="quarter" idx="12"/>
          </p:nvPr>
        </p:nvSpPr>
        <p:spPr>
          <a:xfrm>
            <a:off x="11298350" y="6243403"/>
            <a:ext cx="720499" cy="279400"/>
          </a:xfrm>
        </p:spPr>
        <p:txBody>
          <a:bodyPr anchor="ctr">
            <a:noAutofit/>
          </a:bodyPr>
          <a:lstStyle/>
          <a:p>
            <a:pPr>
              <a:lnSpc>
                <a:spcPct val="90000"/>
              </a:lnSpc>
              <a:spcAft>
                <a:spcPts val="600"/>
              </a:spcAft>
            </a:pPr>
            <a:fld id="{330EA680-D336-4FF7-8B7A-9848BB0A1C32}" type="slidenum">
              <a:rPr lang="en-US" smtClean="0"/>
              <a:pPr>
                <a:lnSpc>
                  <a:spcPct val="90000"/>
                </a:lnSpc>
                <a:spcAft>
                  <a:spcPts val="600"/>
                </a:spcAft>
              </a:pPr>
              <a:t>6</a:t>
            </a:fld>
            <a:endParaRPr lang="en-US" dirty="0"/>
          </a:p>
        </p:txBody>
      </p:sp>
      <p:sp>
        <p:nvSpPr>
          <p:cNvPr id="6" name="Text Placeholder 5">
            <a:extLst>
              <a:ext uri="{FF2B5EF4-FFF2-40B4-BE49-F238E27FC236}">
                <a16:creationId xmlns:a16="http://schemas.microsoft.com/office/drawing/2014/main" id="{2BAB3605-BE52-865D-3EDC-CAA33D7090A4}"/>
              </a:ext>
            </a:extLst>
          </p:cNvPr>
          <p:cNvSpPr>
            <a:spLocks noGrp="1"/>
          </p:cNvSpPr>
          <p:nvPr>
            <p:ph type="body" sz="quarter" idx="17"/>
          </p:nvPr>
        </p:nvSpPr>
        <p:spPr>
          <a:xfrm>
            <a:off x="4376202" y="1117784"/>
            <a:ext cx="3439596" cy="434975"/>
          </a:xfrm>
        </p:spPr>
        <p:txBody>
          <a:bodyPr/>
          <a:lstStyle/>
          <a:p>
            <a:pPr algn="ctr"/>
            <a:r>
              <a:rPr lang="en-US" sz="2000" dirty="0">
                <a:latin typeface="Times New Roman" panose="02020603050405020304" pitchFamily="18" charset="0"/>
                <a:cs typeface="Times New Roman" panose="02020603050405020304" pitchFamily="18" charset="0"/>
              </a:rPr>
              <a:t>Mapping:</a:t>
            </a:r>
          </a:p>
        </p:txBody>
      </p:sp>
      <p:pic>
        <p:nvPicPr>
          <p:cNvPr id="11" name="Picture 10">
            <a:extLst>
              <a:ext uri="{FF2B5EF4-FFF2-40B4-BE49-F238E27FC236}">
                <a16:creationId xmlns:a16="http://schemas.microsoft.com/office/drawing/2014/main" id="{52EBE6B3-B886-EE77-F880-D4E26D782DD8}"/>
              </a:ext>
            </a:extLst>
          </p:cNvPr>
          <p:cNvPicPr>
            <a:picLocks noChangeAspect="1"/>
          </p:cNvPicPr>
          <p:nvPr/>
        </p:nvPicPr>
        <p:blipFill>
          <a:blip r:embed="rId2"/>
          <a:srcRect l="1033"/>
          <a:stretch>
            <a:fillRect/>
          </a:stretch>
        </p:blipFill>
        <p:spPr>
          <a:xfrm>
            <a:off x="1383832" y="2440743"/>
            <a:ext cx="9424335" cy="4148355"/>
          </a:xfrm>
          <a:prstGeom prst="rect">
            <a:avLst/>
          </a:prstGeom>
        </p:spPr>
      </p:pic>
      <p:sp>
        <p:nvSpPr>
          <p:cNvPr id="4" name="Rectangle 3">
            <a:extLst>
              <a:ext uri="{FF2B5EF4-FFF2-40B4-BE49-F238E27FC236}">
                <a16:creationId xmlns:a16="http://schemas.microsoft.com/office/drawing/2014/main" id="{5496F061-DBC9-A430-A019-0AAA889B71E9}"/>
              </a:ext>
            </a:extLst>
          </p:cNvPr>
          <p:cNvSpPr/>
          <p:nvPr/>
        </p:nvSpPr>
        <p:spPr>
          <a:xfrm>
            <a:off x="6912527" y="3784833"/>
            <a:ext cx="661673" cy="577442"/>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1FBA328-ADCA-CF8D-BF7C-1AF3A9E91D29}"/>
              </a:ext>
            </a:extLst>
          </p:cNvPr>
          <p:cNvSpPr/>
          <p:nvPr/>
        </p:nvSpPr>
        <p:spPr>
          <a:xfrm>
            <a:off x="3625440" y="4785374"/>
            <a:ext cx="661673" cy="577442"/>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14B186C-FB96-2BC9-E4A7-709BF052D27E}"/>
              </a:ext>
            </a:extLst>
          </p:cNvPr>
          <p:cNvSpPr/>
          <p:nvPr/>
        </p:nvSpPr>
        <p:spPr>
          <a:xfrm>
            <a:off x="7641842" y="4890935"/>
            <a:ext cx="1074319" cy="577442"/>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a:extLst>
              <a:ext uri="{FF2B5EF4-FFF2-40B4-BE49-F238E27FC236}">
                <a16:creationId xmlns:a16="http://schemas.microsoft.com/office/drawing/2014/main" id="{99700B6D-6AB8-564C-C263-C94896209271}"/>
              </a:ext>
            </a:extLst>
          </p:cNvPr>
          <p:cNvCxnSpPr/>
          <p:nvPr/>
        </p:nvCxnSpPr>
        <p:spPr>
          <a:xfrm flipH="1">
            <a:off x="7356000" y="3237451"/>
            <a:ext cx="267389" cy="547382"/>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B99AC4BF-8323-F442-F2FF-91FC8420BFB3}"/>
              </a:ext>
            </a:extLst>
          </p:cNvPr>
          <p:cNvCxnSpPr/>
          <p:nvPr/>
        </p:nvCxnSpPr>
        <p:spPr>
          <a:xfrm flipV="1">
            <a:off x="3105322" y="5366509"/>
            <a:ext cx="520118" cy="427839"/>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0494FD62-C4D4-217D-EA53-3C0736A2A2CA}"/>
              </a:ext>
            </a:extLst>
          </p:cNvPr>
          <p:cNvCxnSpPr>
            <a:cxnSpLocks/>
          </p:cNvCxnSpPr>
          <p:nvPr/>
        </p:nvCxnSpPr>
        <p:spPr>
          <a:xfrm flipH="1" flipV="1">
            <a:off x="8439325" y="5468377"/>
            <a:ext cx="276836" cy="325971"/>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4A60D1BF-E054-6A59-073C-24F27FBA99CB}"/>
              </a:ext>
            </a:extLst>
          </p:cNvPr>
          <p:cNvSpPr txBox="1"/>
          <p:nvPr/>
        </p:nvSpPr>
        <p:spPr>
          <a:xfrm>
            <a:off x="7036105" y="3011219"/>
            <a:ext cx="2285792" cy="261610"/>
          </a:xfrm>
          <a:prstGeom prst="rect">
            <a:avLst/>
          </a:prstGeom>
          <a:noFill/>
        </p:spPr>
        <p:txBody>
          <a:bodyPr wrap="square" rtlCol="0">
            <a:spAutoFit/>
          </a:bodyPr>
          <a:lstStyle/>
          <a:p>
            <a:r>
              <a:rPr lang="en-US" sz="1100" b="1" dirty="0">
                <a:solidFill>
                  <a:schemeClr val="bg1"/>
                </a:solidFill>
              </a:rPr>
              <a:t>Olympus Mons</a:t>
            </a:r>
          </a:p>
        </p:txBody>
      </p:sp>
      <p:sp>
        <p:nvSpPr>
          <p:cNvPr id="25" name="TextBox 24">
            <a:extLst>
              <a:ext uri="{FF2B5EF4-FFF2-40B4-BE49-F238E27FC236}">
                <a16:creationId xmlns:a16="http://schemas.microsoft.com/office/drawing/2014/main" id="{FEEC9967-4A0B-7C47-2C11-64FDB08CF830}"/>
              </a:ext>
            </a:extLst>
          </p:cNvPr>
          <p:cNvSpPr txBox="1"/>
          <p:nvPr/>
        </p:nvSpPr>
        <p:spPr>
          <a:xfrm>
            <a:off x="8179001" y="5794348"/>
            <a:ext cx="2285792" cy="261610"/>
          </a:xfrm>
          <a:prstGeom prst="rect">
            <a:avLst/>
          </a:prstGeom>
          <a:noFill/>
        </p:spPr>
        <p:txBody>
          <a:bodyPr wrap="square" rtlCol="0">
            <a:spAutoFit/>
          </a:bodyPr>
          <a:lstStyle/>
          <a:p>
            <a:r>
              <a:rPr lang="en-US" sz="1100" b="1" dirty="0">
                <a:solidFill>
                  <a:schemeClr val="bg1"/>
                </a:solidFill>
              </a:rPr>
              <a:t>Claritas Fossae</a:t>
            </a:r>
          </a:p>
        </p:txBody>
      </p:sp>
      <p:sp>
        <p:nvSpPr>
          <p:cNvPr id="26" name="TextBox 25">
            <a:extLst>
              <a:ext uri="{FF2B5EF4-FFF2-40B4-BE49-F238E27FC236}">
                <a16:creationId xmlns:a16="http://schemas.microsoft.com/office/drawing/2014/main" id="{9C6E18FF-B9F0-2C4C-E0C3-8E0C86A88CCB}"/>
              </a:ext>
            </a:extLst>
          </p:cNvPr>
          <p:cNvSpPr txBox="1"/>
          <p:nvPr/>
        </p:nvSpPr>
        <p:spPr>
          <a:xfrm>
            <a:off x="2495625" y="5771675"/>
            <a:ext cx="2285792" cy="261610"/>
          </a:xfrm>
          <a:prstGeom prst="rect">
            <a:avLst/>
          </a:prstGeom>
          <a:noFill/>
        </p:spPr>
        <p:txBody>
          <a:bodyPr wrap="square" rtlCol="0">
            <a:spAutoFit/>
          </a:bodyPr>
          <a:lstStyle/>
          <a:p>
            <a:r>
              <a:rPr lang="en-US" sz="1100" b="1" dirty="0">
                <a:solidFill>
                  <a:schemeClr val="bg1"/>
                </a:solidFill>
              </a:rPr>
              <a:t>Hellas</a:t>
            </a:r>
          </a:p>
        </p:txBody>
      </p:sp>
    </p:spTree>
    <p:extLst>
      <p:ext uri="{BB962C8B-B14F-4D97-AF65-F5344CB8AC3E}">
        <p14:creationId xmlns:p14="http://schemas.microsoft.com/office/powerpoint/2010/main" val="561937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259A4A-BDC1-3F22-D39D-422FE69B1C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04DB1A-6E14-8CDB-C16F-AEE6886CB57E}"/>
              </a:ext>
            </a:extLst>
          </p:cNvPr>
          <p:cNvSpPr>
            <a:spLocks noGrp="1"/>
          </p:cNvSpPr>
          <p:nvPr>
            <p:ph type="title"/>
          </p:nvPr>
        </p:nvSpPr>
        <p:spPr>
          <a:xfrm>
            <a:off x="4327084" y="221091"/>
            <a:ext cx="3091684" cy="887984"/>
          </a:xfrm>
        </p:spPr>
        <p:txBody>
          <a:bodyPr anchor="b">
            <a:normAutofit/>
          </a:bodyPr>
          <a:lstStyle/>
          <a:p>
            <a:pPr algn="ctr"/>
            <a:r>
              <a:rPr lang="en-US" dirty="0">
                <a:latin typeface="Bahnschrift Condensed" panose="020B0502040204020203" pitchFamily="34" charset="0"/>
              </a:rPr>
              <a:t>Results:</a:t>
            </a:r>
          </a:p>
        </p:txBody>
      </p:sp>
      <p:sp>
        <p:nvSpPr>
          <p:cNvPr id="3" name="Footer Placeholder 2">
            <a:extLst>
              <a:ext uri="{FF2B5EF4-FFF2-40B4-BE49-F238E27FC236}">
                <a16:creationId xmlns:a16="http://schemas.microsoft.com/office/drawing/2014/main" id="{F465600B-99CC-2BD5-031C-86A3DDFF3321}"/>
              </a:ext>
            </a:extLst>
          </p:cNvPr>
          <p:cNvSpPr>
            <a:spLocks noGrp="1"/>
          </p:cNvSpPr>
          <p:nvPr>
            <p:ph type="ftr" sz="quarter" idx="11"/>
          </p:nvPr>
        </p:nvSpPr>
        <p:spPr>
          <a:xfrm rot="16200000">
            <a:off x="-2009849" y="3308393"/>
            <a:ext cx="5170509" cy="333752"/>
          </a:xfrm>
        </p:spPr>
        <p:txBody>
          <a:bodyPr anchor="ctr">
            <a:normAutofit/>
          </a:bodyPr>
          <a:lstStyle/>
          <a:p>
            <a:pPr>
              <a:spcAft>
                <a:spcPts val="600"/>
              </a:spcAft>
            </a:pPr>
            <a:r>
              <a:rPr lang="en-US" dirty="0"/>
              <a:t>Geological Comparison</a:t>
            </a:r>
          </a:p>
        </p:txBody>
      </p:sp>
      <p:sp>
        <p:nvSpPr>
          <p:cNvPr id="5" name="Text Placeholder 4">
            <a:extLst>
              <a:ext uri="{FF2B5EF4-FFF2-40B4-BE49-F238E27FC236}">
                <a16:creationId xmlns:a16="http://schemas.microsoft.com/office/drawing/2014/main" id="{D356C9BE-8AE7-ACB8-DFD3-245B31865645}"/>
              </a:ext>
            </a:extLst>
          </p:cNvPr>
          <p:cNvSpPr>
            <a:spLocks noGrp="1"/>
          </p:cNvSpPr>
          <p:nvPr>
            <p:ph type="body" sz="quarter" idx="14"/>
          </p:nvPr>
        </p:nvSpPr>
        <p:spPr>
          <a:xfrm>
            <a:off x="1111569" y="1706154"/>
            <a:ext cx="9522713" cy="1663149"/>
          </a:xfrm>
        </p:spPr>
        <p:txBody>
          <a:bodyPr anchor="t">
            <a:normAutofit lnSpcReduction="10000"/>
          </a:bodyPr>
          <a:lstStyle/>
          <a:p>
            <a:pPr lvl="1"/>
            <a:r>
              <a:rPr lang="en-US" sz="2000" dirty="0">
                <a:latin typeface="Times New Roman" panose="02020603050405020304" pitchFamily="18" charset="0"/>
                <a:cs typeface="Times New Roman" panose="02020603050405020304" pitchFamily="18" charset="0"/>
              </a:rPr>
              <a:t>These maps can be used to better determine the history and duration of the Martian dynamo by comparing magnetic anomalies with volcanic and geological features that have been assigned “ages” by Mars geologists.</a:t>
            </a:r>
          </a:p>
          <a:p>
            <a:pPr lvl="1"/>
            <a:r>
              <a:rPr lang="en-US" sz="2000" dirty="0">
                <a:latin typeface="Times New Roman" panose="02020603050405020304" pitchFamily="18" charset="0"/>
                <a:cs typeface="Times New Roman" panose="02020603050405020304" pitchFamily="18" charset="0"/>
              </a:rPr>
              <a:t>The Claritas region is of high interest. </a:t>
            </a:r>
          </a:p>
          <a:p>
            <a:pPr lvl="1"/>
            <a:r>
              <a:rPr lang="en-US" sz="2000" dirty="0">
                <a:latin typeface="Times New Roman" panose="02020603050405020304" pitchFamily="18" charset="0"/>
                <a:cs typeface="Times New Roman" panose="02020603050405020304" pitchFamily="18" charset="0"/>
              </a:rPr>
              <a:t>In the future, other regions can be compared to pin-point the dynamo duration. </a:t>
            </a:r>
          </a:p>
        </p:txBody>
      </p:sp>
      <p:sp>
        <p:nvSpPr>
          <p:cNvPr id="10" name="Slide Number Placeholder 9">
            <a:extLst>
              <a:ext uri="{FF2B5EF4-FFF2-40B4-BE49-F238E27FC236}">
                <a16:creationId xmlns:a16="http://schemas.microsoft.com/office/drawing/2014/main" id="{5ACB658F-1082-A5E3-99BE-B1D251F3E9B7}"/>
              </a:ext>
            </a:extLst>
          </p:cNvPr>
          <p:cNvSpPr>
            <a:spLocks noGrp="1"/>
          </p:cNvSpPr>
          <p:nvPr>
            <p:ph type="sldNum" sz="quarter" idx="12"/>
          </p:nvPr>
        </p:nvSpPr>
        <p:spPr>
          <a:xfrm>
            <a:off x="11298350" y="6243403"/>
            <a:ext cx="720499" cy="279400"/>
          </a:xfrm>
        </p:spPr>
        <p:txBody>
          <a:bodyPr anchor="ctr">
            <a:noAutofit/>
          </a:bodyPr>
          <a:lstStyle/>
          <a:p>
            <a:pPr>
              <a:lnSpc>
                <a:spcPct val="90000"/>
              </a:lnSpc>
              <a:spcAft>
                <a:spcPts val="600"/>
              </a:spcAft>
            </a:pPr>
            <a:fld id="{330EA680-D336-4FF7-8B7A-9848BB0A1C32}" type="slidenum">
              <a:rPr lang="en-US" smtClean="0"/>
              <a:pPr>
                <a:lnSpc>
                  <a:spcPct val="90000"/>
                </a:lnSpc>
                <a:spcAft>
                  <a:spcPts val="600"/>
                </a:spcAft>
              </a:pPr>
              <a:t>7</a:t>
            </a:fld>
            <a:endParaRPr lang="en-US" dirty="0"/>
          </a:p>
        </p:txBody>
      </p:sp>
      <p:sp>
        <p:nvSpPr>
          <p:cNvPr id="6" name="Text Placeholder 5">
            <a:extLst>
              <a:ext uri="{FF2B5EF4-FFF2-40B4-BE49-F238E27FC236}">
                <a16:creationId xmlns:a16="http://schemas.microsoft.com/office/drawing/2014/main" id="{46CBAA17-7D16-4887-26D5-52FCA7BB7328}"/>
              </a:ext>
            </a:extLst>
          </p:cNvPr>
          <p:cNvSpPr>
            <a:spLocks noGrp="1"/>
          </p:cNvSpPr>
          <p:nvPr>
            <p:ph type="body" sz="quarter" idx="17"/>
          </p:nvPr>
        </p:nvSpPr>
        <p:spPr>
          <a:xfrm>
            <a:off x="4153128" y="1190127"/>
            <a:ext cx="3439596" cy="434975"/>
          </a:xfrm>
        </p:spPr>
        <p:txBody>
          <a:bodyPr/>
          <a:lstStyle/>
          <a:p>
            <a:pPr algn="ctr"/>
            <a:r>
              <a:rPr lang="en-US" sz="2000" dirty="0">
                <a:latin typeface="Times New Roman" panose="02020603050405020304" pitchFamily="18" charset="0"/>
                <a:cs typeface="Times New Roman" panose="02020603050405020304" pitchFamily="18" charset="0"/>
              </a:rPr>
              <a:t>Geological Comparison:</a:t>
            </a:r>
          </a:p>
        </p:txBody>
      </p:sp>
      <p:pic>
        <p:nvPicPr>
          <p:cNvPr id="7" name="Picture 6">
            <a:extLst>
              <a:ext uri="{FF2B5EF4-FFF2-40B4-BE49-F238E27FC236}">
                <a16:creationId xmlns:a16="http://schemas.microsoft.com/office/drawing/2014/main" id="{99A287F7-BE90-CADF-6A4A-0694E33EB773}"/>
              </a:ext>
            </a:extLst>
          </p:cNvPr>
          <p:cNvPicPr>
            <a:picLocks noChangeAspect="1"/>
          </p:cNvPicPr>
          <p:nvPr/>
        </p:nvPicPr>
        <p:blipFill>
          <a:blip r:embed="rId2"/>
          <a:stretch>
            <a:fillRect/>
          </a:stretch>
        </p:blipFill>
        <p:spPr>
          <a:xfrm>
            <a:off x="1289064" y="3482457"/>
            <a:ext cx="4260153" cy="2812709"/>
          </a:xfrm>
          <a:prstGeom prst="rect">
            <a:avLst/>
          </a:prstGeom>
        </p:spPr>
      </p:pic>
      <p:pic>
        <p:nvPicPr>
          <p:cNvPr id="9" name="Picture 8">
            <a:extLst>
              <a:ext uri="{FF2B5EF4-FFF2-40B4-BE49-F238E27FC236}">
                <a16:creationId xmlns:a16="http://schemas.microsoft.com/office/drawing/2014/main" id="{3F5410BF-67DC-DC8A-EC6C-A2975EF20549}"/>
              </a:ext>
            </a:extLst>
          </p:cNvPr>
          <p:cNvPicPr>
            <a:picLocks noChangeAspect="1"/>
          </p:cNvPicPr>
          <p:nvPr/>
        </p:nvPicPr>
        <p:blipFill>
          <a:blip r:embed="rId3"/>
          <a:srcRect l="4982" t="3778" r="4140" b="5757"/>
          <a:stretch>
            <a:fillRect/>
          </a:stretch>
        </p:blipFill>
        <p:spPr>
          <a:xfrm>
            <a:off x="6095999" y="3482457"/>
            <a:ext cx="4260153" cy="2812709"/>
          </a:xfrm>
          <a:prstGeom prst="rect">
            <a:avLst/>
          </a:prstGeom>
        </p:spPr>
      </p:pic>
      <p:sp>
        <p:nvSpPr>
          <p:cNvPr id="12" name="TextBox 11">
            <a:extLst>
              <a:ext uri="{FF2B5EF4-FFF2-40B4-BE49-F238E27FC236}">
                <a16:creationId xmlns:a16="http://schemas.microsoft.com/office/drawing/2014/main" id="{FC8593EA-288A-34CD-C0CE-42BFEA79ECF7}"/>
              </a:ext>
            </a:extLst>
          </p:cNvPr>
          <p:cNvSpPr txBox="1"/>
          <p:nvPr/>
        </p:nvSpPr>
        <p:spPr>
          <a:xfrm>
            <a:off x="2393921" y="3589276"/>
            <a:ext cx="2285792" cy="538609"/>
          </a:xfrm>
          <a:prstGeom prst="rect">
            <a:avLst/>
          </a:prstGeom>
          <a:noFill/>
        </p:spPr>
        <p:txBody>
          <a:bodyPr wrap="square" rtlCol="0">
            <a:spAutoFit/>
          </a:bodyPr>
          <a:lstStyle/>
          <a:p>
            <a:r>
              <a:rPr lang="en-US" b="1" dirty="0">
                <a:solidFill>
                  <a:schemeClr val="bg1"/>
                </a:solidFill>
              </a:rPr>
              <a:t>Claritas Region</a:t>
            </a:r>
          </a:p>
          <a:p>
            <a:endParaRPr lang="en-US" sz="1100" b="1" dirty="0">
              <a:solidFill>
                <a:schemeClr val="bg1"/>
              </a:solidFill>
            </a:endParaRPr>
          </a:p>
        </p:txBody>
      </p:sp>
      <p:sp>
        <p:nvSpPr>
          <p:cNvPr id="13" name="TextBox 12">
            <a:extLst>
              <a:ext uri="{FF2B5EF4-FFF2-40B4-BE49-F238E27FC236}">
                <a16:creationId xmlns:a16="http://schemas.microsoft.com/office/drawing/2014/main" id="{4044F960-54A7-E46F-2C0E-D813F38D6074}"/>
              </a:ext>
            </a:extLst>
          </p:cNvPr>
          <p:cNvSpPr txBox="1"/>
          <p:nvPr/>
        </p:nvSpPr>
        <p:spPr>
          <a:xfrm>
            <a:off x="7286101" y="3589275"/>
            <a:ext cx="2285792" cy="538609"/>
          </a:xfrm>
          <a:prstGeom prst="rect">
            <a:avLst/>
          </a:prstGeom>
          <a:noFill/>
        </p:spPr>
        <p:txBody>
          <a:bodyPr wrap="square" rtlCol="0">
            <a:spAutoFit/>
          </a:bodyPr>
          <a:lstStyle/>
          <a:p>
            <a:r>
              <a:rPr lang="en-US" b="1" dirty="0">
                <a:solidFill>
                  <a:schemeClr val="bg1"/>
                </a:solidFill>
              </a:rPr>
              <a:t>Claritas Region</a:t>
            </a:r>
          </a:p>
          <a:p>
            <a:endParaRPr lang="en-US" sz="1100" b="1" dirty="0">
              <a:solidFill>
                <a:schemeClr val="bg1"/>
              </a:solidFill>
            </a:endParaRPr>
          </a:p>
        </p:txBody>
      </p:sp>
    </p:spTree>
    <p:extLst>
      <p:ext uri="{BB962C8B-B14F-4D97-AF65-F5344CB8AC3E}">
        <p14:creationId xmlns:p14="http://schemas.microsoft.com/office/powerpoint/2010/main" val="42656269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DE04B3-A2ED-5DC3-5D5C-A42C130ACA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47A734-2BBD-7441-F26B-3064070D8930}"/>
              </a:ext>
            </a:extLst>
          </p:cNvPr>
          <p:cNvSpPr>
            <a:spLocks noGrp="1"/>
          </p:cNvSpPr>
          <p:nvPr>
            <p:ph type="title"/>
          </p:nvPr>
        </p:nvSpPr>
        <p:spPr>
          <a:xfrm>
            <a:off x="1281386" y="604569"/>
            <a:ext cx="9629228" cy="2931111"/>
          </a:xfrm>
        </p:spPr>
        <p:txBody>
          <a:bodyPr/>
          <a:lstStyle/>
          <a:p>
            <a:pPr algn="ctr"/>
            <a:r>
              <a:rPr lang="en-US" sz="5000" dirty="0">
                <a:latin typeface="Bahnschrift Condensed" panose="020B0502040204020203" pitchFamily="34" charset="0"/>
              </a:rPr>
              <a:t>Thank You!</a:t>
            </a:r>
            <a:br>
              <a:rPr lang="en-US" sz="5000" dirty="0">
                <a:latin typeface="Bahnschrift Condensed" panose="020B0502040204020203" pitchFamily="34" charset="0"/>
              </a:rPr>
            </a:br>
            <a:r>
              <a:rPr lang="en-US" sz="2400" dirty="0">
                <a:latin typeface="Bahnschrift Condensed" panose="020B0502040204020203" pitchFamily="34" charset="0"/>
              </a:rPr>
              <a:t>(Special Thanks to the U of A Space grant and my mentor Dr. Lon Hood)</a:t>
            </a:r>
            <a:endParaRPr lang="en-US" sz="5000" dirty="0">
              <a:latin typeface="Bahnschrift Condensed" panose="020B0502040204020203" pitchFamily="34" charset="0"/>
            </a:endParaRPr>
          </a:p>
        </p:txBody>
      </p:sp>
      <p:pic>
        <p:nvPicPr>
          <p:cNvPr id="7" name="Picture 6">
            <a:extLst>
              <a:ext uri="{FF2B5EF4-FFF2-40B4-BE49-F238E27FC236}">
                <a16:creationId xmlns:a16="http://schemas.microsoft.com/office/drawing/2014/main" id="{C2E7AD10-84D1-2E9E-907F-D345BF46E383}"/>
              </a:ext>
            </a:extLst>
          </p:cNvPr>
          <p:cNvPicPr>
            <a:picLocks noChangeAspect="1"/>
          </p:cNvPicPr>
          <p:nvPr/>
        </p:nvPicPr>
        <p:blipFill>
          <a:blip r:embed="rId2"/>
          <a:stretch>
            <a:fillRect/>
          </a:stretch>
        </p:blipFill>
        <p:spPr>
          <a:xfrm>
            <a:off x="7410509" y="2975610"/>
            <a:ext cx="1128986" cy="1643568"/>
          </a:xfrm>
          <a:prstGeom prst="rect">
            <a:avLst/>
          </a:prstGeom>
        </p:spPr>
      </p:pic>
      <p:pic>
        <p:nvPicPr>
          <p:cNvPr id="13" name="Picture 12">
            <a:extLst>
              <a:ext uri="{FF2B5EF4-FFF2-40B4-BE49-F238E27FC236}">
                <a16:creationId xmlns:a16="http://schemas.microsoft.com/office/drawing/2014/main" id="{677B591A-7435-5710-95CA-5173188DD0EE}"/>
              </a:ext>
            </a:extLst>
          </p:cNvPr>
          <p:cNvPicPr>
            <a:picLocks noChangeAspect="1"/>
          </p:cNvPicPr>
          <p:nvPr/>
        </p:nvPicPr>
        <p:blipFill>
          <a:blip r:embed="rId3"/>
          <a:srcRect l="17289" r="14800"/>
          <a:stretch>
            <a:fillRect/>
          </a:stretch>
        </p:blipFill>
        <p:spPr>
          <a:xfrm>
            <a:off x="2881258" y="3018978"/>
            <a:ext cx="1743151" cy="1600200"/>
          </a:xfrm>
          <a:prstGeom prst="rect">
            <a:avLst/>
          </a:prstGeom>
        </p:spPr>
      </p:pic>
      <p:pic>
        <p:nvPicPr>
          <p:cNvPr id="15" name="Picture 14">
            <a:extLst>
              <a:ext uri="{FF2B5EF4-FFF2-40B4-BE49-F238E27FC236}">
                <a16:creationId xmlns:a16="http://schemas.microsoft.com/office/drawing/2014/main" id="{DD9ACB70-A4BD-7DF7-E342-E928DCDEFF54}"/>
              </a:ext>
            </a:extLst>
          </p:cNvPr>
          <p:cNvPicPr>
            <a:picLocks noChangeAspect="1"/>
          </p:cNvPicPr>
          <p:nvPr/>
        </p:nvPicPr>
        <p:blipFill>
          <a:blip r:embed="rId4"/>
          <a:stretch>
            <a:fillRect/>
          </a:stretch>
        </p:blipFill>
        <p:spPr>
          <a:xfrm>
            <a:off x="5083838" y="2975610"/>
            <a:ext cx="2024323" cy="1686936"/>
          </a:xfrm>
          <a:prstGeom prst="rect">
            <a:avLst/>
          </a:prstGeom>
        </p:spPr>
      </p:pic>
    </p:spTree>
    <p:extLst>
      <p:ext uri="{BB962C8B-B14F-4D97-AF65-F5344CB8AC3E}">
        <p14:creationId xmlns:p14="http://schemas.microsoft.com/office/powerpoint/2010/main" val="20599277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ustom">
  <a:themeElements>
    <a:clrScheme name="TM66931312">
      <a:dk1>
        <a:srgbClr val="000000"/>
      </a:dk1>
      <a:lt1>
        <a:srgbClr val="FFFFFF"/>
      </a:lt1>
      <a:dk2>
        <a:srgbClr val="212121"/>
      </a:dk2>
      <a:lt2>
        <a:srgbClr val="DADADA"/>
      </a:lt2>
      <a:accent1>
        <a:srgbClr val="FF0000"/>
      </a:accent1>
      <a:accent2>
        <a:srgbClr val="F5EFE7"/>
      </a:accent2>
      <a:accent3>
        <a:srgbClr val="7B49E1"/>
      </a:accent3>
      <a:accent4>
        <a:srgbClr val="9AD7C7"/>
      </a:accent4>
      <a:accent5>
        <a:srgbClr val="237BFB"/>
      </a:accent5>
      <a:accent6>
        <a:srgbClr val="E9D7E7"/>
      </a:accent6>
      <a:hlink>
        <a:srgbClr val="FFFF00"/>
      </a:hlink>
      <a:folHlink>
        <a:srgbClr val="6BF0CD"/>
      </a:folHlink>
    </a:clrScheme>
    <a:fontScheme name="Custom 60">
      <a:majorFont>
        <a:latin typeface="MS PMincho"/>
        <a:ea typeface=""/>
        <a:cs typeface=""/>
      </a:majorFont>
      <a:minorFont>
        <a:latin typeface="Mangal"/>
        <a:ea typeface=""/>
        <a:cs typeface=""/>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TM66931312_Win32_SL_V3" id="{95AE7881-AB7F-4307-BAFF-D002B22B1082}" vid="{F008C54E-045F-456B-B872-F8E3CAF310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5b8b13da-f81b-454a-95eb-607e33c0c50f" xsi:nil="true"/>
    <lcf76f155ced4ddcb4097134ff3c332f xmlns="18db2308-d939-430a-b691-238a8dea59b6">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15E158B290FB04C85E3A58298661110" ma:contentTypeVersion="13" ma:contentTypeDescription="Create a new document." ma:contentTypeScope="" ma:versionID="210b815ceb6506e01618af2d17eefaef">
  <xsd:schema xmlns:xsd="http://www.w3.org/2001/XMLSchema" xmlns:xs="http://www.w3.org/2001/XMLSchema" xmlns:p="http://schemas.microsoft.com/office/2006/metadata/properties" xmlns:ns2="18db2308-d939-430a-b691-238a8dea59b6" xmlns:ns3="5b8b13da-f81b-454a-95eb-607e33c0c50f" targetNamespace="http://schemas.microsoft.com/office/2006/metadata/properties" ma:root="true" ma:fieldsID="adfff1f5fea1391eb144090130f045bf" ns2:_="" ns3:_="">
    <xsd:import namespace="18db2308-d939-430a-b691-238a8dea59b6"/>
    <xsd:import namespace="5b8b13da-f81b-454a-95eb-607e33c0c50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db2308-d939-430a-b691-238a8dea59b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a1dced58-e0b4-42b2-b81d-05092f917ffe"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b8b13da-f81b-454a-95eb-607e33c0c50f"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63870a5b-0f6f-4a43-975e-bd6ec4c6147b}" ma:internalName="TaxCatchAll" ma:showField="CatchAllData" ma:web="5b8b13da-f81b-454a-95eb-607e33c0c50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81D4CC6-3580-4AFF-ADAD-40005A217EE9}">
  <ds:schemaRefs>
    <ds:schemaRef ds:uri="http://schemas.microsoft.com/sharepoint/v3/contenttype/forms"/>
  </ds:schemaRefs>
</ds:datastoreItem>
</file>

<file path=customXml/itemProps2.xml><?xml version="1.0" encoding="utf-8"?>
<ds:datastoreItem xmlns:ds="http://schemas.openxmlformats.org/officeDocument/2006/customXml" ds:itemID="{2C48AA7B-8093-4312-9C92-093E87B9931D}">
  <ds:schemaRefs>
    <ds:schemaRef ds:uri="71af3243-3dd4-4a8d-8c0d-dd76da1f02a5"/>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230e9df3-be65-4c73-a93b-d1236ebd677e"/>
    <ds:schemaRef ds:uri="http://purl.org/dc/terms/"/>
    <ds:schemaRef ds:uri="http://purl.org/dc/dcmitype/"/>
    <ds:schemaRef ds:uri="16c05727-aa75-4e4a-9b5f-8a80a1165891"/>
    <ds:schemaRef ds:uri="http://schemas.microsoft.com/sharepoint/v3"/>
    <ds:schemaRef ds:uri="http://purl.org/dc/elements/1.1/"/>
  </ds:schemaRefs>
</ds:datastoreItem>
</file>

<file path=customXml/itemProps3.xml><?xml version="1.0" encoding="utf-8"?>
<ds:datastoreItem xmlns:ds="http://schemas.openxmlformats.org/officeDocument/2006/customXml" ds:itemID="{285B4B27-6058-4381-9C3C-A75C9C33BC28}"/>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Digital time capsule</Template>
  <TotalTime>3069</TotalTime>
  <Words>426</Words>
  <Application>Microsoft Office PowerPoint</Application>
  <PresentationFormat>Widescreen</PresentationFormat>
  <Paragraphs>60</Paragraphs>
  <Slides>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MS PMincho</vt:lpstr>
      <vt:lpstr>Arial</vt:lpstr>
      <vt:lpstr>Bahnschrift Condensed</vt:lpstr>
      <vt:lpstr>Calibri</vt:lpstr>
      <vt:lpstr>Courier New</vt:lpstr>
      <vt:lpstr>Mangal</vt:lpstr>
      <vt:lpstr>Times New Roman</vt:lpstr>
      <vt:lpstr>Custom</vt:lpstr>
      <vt:lpstr>High Resolution Regional Mapping of Crustal Magnetic Fields on Mars</vt:lpstr>
      <vt:lpstr>Background:</vt:lpstr>
      <vt:lpstr>Methodology:</vt:lpstr>
      <vt:lpstr>Methodology:</vt:lpstr>
      <vt:lpstr>Methodology:</vt:lpstr>
      <vt:lpstr>Results:</vt:lpstr>
      <vt:lpstr>Results:</vt:lpstr>
      <vt:lpstr>Thank You! (Special Thanks to the U of A Space grant and my mentor Dr. Lon Hood)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Fischer, Cody Stephen - (codyfischer)</dc:creator>
  <cp:lastModifiedBy>Coe, Michelle A - (macoe)</cp:lastModifiedBy>
  <cp:revision>10</cp:revision>
  <dcterms:created xsi:type="dcterms:W3CDTF">2026-03-20T18:58:06Z</dcterms:created>
  <dcterms:modified xsi:type="dcterms:W3CDTF">2026-04-08T23:06:32Z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0x010100815E158B290FB04C85E3A58298661110</vt:lpwstr>
  </property>
</Properties>
</file>